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3" r:id="rId4"/>
    <p:sldId id="259" r:id="rId5"/>
    <p:sldId id="262" r:id="rId6"/>
    <p:sldId id="260" r:id="rId7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4DF4FCA-14F8-4E67-AA38-5D1E570AF01B}" v="2" dt="2025-12-28T08:21:26.53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54" d="100"/>
          <a:sy n="54" d="100"/>
        </p:scale>
        <p:origin x="243" y="4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13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microsoft.com/office/2016/11/relationships/changesInfo" Target="changesInfos/changesInfo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igdis Nygaard" userId="617377ce-5d73-4dbf-87ac-e244b9a3af19" providerId="ADAL" clId="{D4DF4FCA-14F8-4E67-AA38-5D1E570AF01B}"/>
    <pc:docChg chg="undo redo custSel addSld delSld modSld sldOrd">
      <pc:chgData name="Vigdis Nygaard" userId="617377ce-5d73-4dbf-87ac-e244b9a3af19" providerId="ADAL" clId="{D4DF4FCA-14F8-4E67-AA38-5D1E570AF01B}" dt="2025-12-28T10:52:57.490" v="614"/>
      <pc:docMkLst>
        <pc:docMk/>
      </pc:docMkLst>
      <pc:sldChg chg="modSp mod">
        <pc:chgData name="Vigdis Nygaard" userId="617377ce-5d73-4dbf-87ac-e244b9a3af19" providerId="ADAL" clId="{D4DF4FCA-14F8-4E67-AA38-5D1E570AF01B}" dt="2025-12-28T08:21:30.352" v="611" actId="14100"/>
        <pc:sldMkLst>
          <pc:docMk/>
          <pc:sldMk cId="210678336" sldId="256"/>
        </pc:sldMkLst>
        <pc:spChg chg="mod">
          <ac:chgData name="Vigdis Nygaard" userId="617377ce-5d73-4dbf-87ac-e244b9a3af19" providerId="ADAL" clId="{D4DF4FCA-14F8-4E67-AA38-5D1E570AF01B}" dt="2025-12-28T08:21:30.352" v="611" actId="14100"/>
          <ac:spMkLst>
            <pc:docMk/>
            <pc:sldMk cId="210678336" sldId="256"/>
            <ac:spMk id="3" creationId="{1028BEAE-E117-06ED-C1C7-135A294F363B}"/>
          </ac:spMkLst>
        </pc:spChg>
      </pc:sldChg>
      <pc:sldChg chg="modSp mod">
        <pc:chgData name="Vigdis Nygaard" userId="617377ce-5d73-4dbf-87ac-e244b9a3af19" providerId="ADAL" clId="{D4DF4FCA-14F8-4E67-AA38-5D1E570AF01B}" dt="2025-12-28T08:20:39.411" v="597" actId="20577"/>
        <pc:sldMkLst>
          <pc:docMk/>
          <pc:sldMk cId="3629728219" sldId="258"/>
        </pc:sldMkLst>
        <pc:spChg chg="mod">
          <ac:chgData name="Vigdis Nygaard" userId="617377ce-5d73-4dbf-87ac-e244b9a3af19" providerId="ADAL" clId="{D4DF4FCA-14F8-4E67-AA38-5D1E570AF01B}" dt="2025-12-28T08:20:39.411" v="597" actId="20577"/>
          <ac:spMkLst>
            <pc:docMk/>
            <pc:sldMk cId="3629728219" sldId="258"/>
            <ac:spMk id="3" creationId="{56385800-0519-7D29-BC36-8A032DF03D2D}"/>
          </ac:spMkLst>
        </pc:spChg>
      </pc:sldChg>
      <pc:sldChg chg="modSp mod">
        <pc:chgData name="Vigdis Nygaard" userId="617377ce-5d73-4dbf-87ac-e244b9a3af19" providerId="ADAL" clId="{D4DF4FCA-14F8-4E67-AA38-5D1E570AF01B}" dt="2025-12-28T07:50:57.933" v="29" actId="20577"/>
        <pc:sldMkLst>
          <pc:docMk/>
          <pc:sldMk cId="3127732242" sldId="260"/>
        </pc:sldMkLst>
        <pc:spChg chg="mod">
          <ac:chgData name="Vigdis Nygaard" userId="617377ce-5d73-4dbf-87ac-e244b9a3af19" providerId="ADAL" clId="{D4DF4FCA-14F8-4E67-AA38-5D1E570AF01B}" dt="2025-12-28T07:50:57.933" v="29" actId="20577"/>
          <ac:spMkLst>
            <pc:docMk/>
            <pc:sldMk cId="3127732242" sldId="260"/>
            <ac:spMk id="3" creationId="{2A7B315C-C48A-BE41-326A-1719621BDA35}"/>
          </ac:spMkLst>
        </pc:spChg>
      </pc:sldChg>
      <pc:sldChg chg="del">
        <pc:chgData name="Vigdis Nygaard" userId="617377ce-5d73-4dbf-87ac-e244b9a3af19" providerId="ADAL" clId="{D4DF4FCA-14F8-4E67-AA38-5D1E570AF01B}" dt="2025-12-28T08:21:45.602" v="612" actId="47"/>
        <pc:sldMkLst>
          <pc:docMk/>
          <pc:sldMk cId="407498834" sldId="261"/>
        </pc:sldMkLst>
      </pc:sldChg>
      <pc:sldChg chg="addSp delSp modSp new mod ord">
        <pc:chgData name="Vigdis Nygaard" userId="617377ce-5d73-4dbf-87ac-e244b9a3af19" providerId="ADAL" clId="{D4DF4FCA-14F8-4E67-AA38-5D1E570AF01B}" dt="2025-12-28T08:19:44.718" v="527" actId="20577"/>
        <pc:sldMkLst>
          <pc:docMk/>
          <pc:sldMk cId="1469637490" sldId="262"/>
        </pc:sldMkLst>
        <pc:spChg chg="mod">
          <ac:chgData name="Vigdis Nygaard" userId="617377ce-5d73-4dbf-87ac-e244b9a3af19" providerId="ADAL" clId="{D4DF4FCA-14F8-4E67-AA38-5D1E570AF01B}" dt="2025-12-28T08:11:44.325" v="303" actId="20577"/>
          <ac:spMkLst>
            <pc:docMk/>
            <pc:sldMk cId="1469637490" sldId="262"/>
            <ac:spMk id="2" creationId="{3E2B2334-DDF2-FC9F-62F9-E8E4F7964716}"/>
          </ac:spMkLst>
        </pc:spChg>
        <pc:spChg chg="mod">
          <ac:chgData name="Vigdis Nygaard" userId="617377ce-5d73-4dbf-87ac-e244b9a3af19" providerId="ADAL" clId="{D4DF4FCA-14F8-4E67-AA38-5D1E570AF01B}" dt="2025-12-28T08:19:44.718" v="527" actId="20577"/>
          <ac:spMkLst>
            <pc:docMk/>
            <pc:sldMk cId="1469637490" sldId="262"/>
            <ac:spMk id="3" creationId="{E4921A5A-9CCD-F3FA-B7FC-ED79658EC91C}"/>
          </ac:spMkLst>
        </pc:spChg>
        <pc:spChg chg="del">
          <ac:chgData name="Vigdis Nygaard" userId="617377ce-5d73-4dbf-87ac-e244b9a3af19" providerId="ADAL" clId="{D4DF4FCA-14F8-4E67-AA38-5D1E570AF01B}" dt="2025-12-28T07:59:09.492" v="72" actId="22"/>
          <ac:spMkLst>
            <pc:docMk/>
            <pc:sldMk cId="1469637490" sldId="262"/>
            <ac:spMk id="4" creationId="{B75A6E0A-CDD3-FB35-83EF-A0D5F88265AA}"/>
          </ac:spMkLst>
        </pc:spChg>
        <pc:picChg chg="add mod ord">
          <ac:chgData name="Vigdis Nygaard" userId="617377ce-5d73-4dbf-87ac-e244b9a3af19" providerId="ADAL" clId="{D4DF4FCA-14F8-4E67-AA38-5D1E570AF01B}" dt="2025-12-28T07:59:09.492" v="72" actId="22"/>
          <ac:picMkLst>
            <pc:docMk/>
            <pc:sldMk cId="1469637490" sldId="262"/>
            <ac:picMk id="6" creationId="{D9D0BD44-BD08-6D4D-8B22-8B89E0C46883}"/>
          </ac:picMkLst>
        </pc:picChg>
      </pc:sldChg>
      <pc:sldChg chg="modSp new mod ord">
        <pc:chgData name="Vigdis Nygaard" userId="617377ce-5d73-4dbf-87ac-e244b9a3af19" providerId="ADAL" clId="{D4DF4FCA-14F8-4E67-AA38-5D1E570AF01B}" dt="2025-12-28T10:52:57.490" v="614"/>
        <pc:sldMkLst>
          <pc:docMk/>
          <pc:sldMk cId="2340533871" sldId="263"/>
        </pc:sldMkLst>
        <pc:spChg chg="mod">
          <ac:chgData name="Vigdis Nygaard" userId="617377ce-5d73-4dbf-87ac-e244b9a3af19" providerId="ADAL" clId="{D4DF4FCA-14F8-4E67-AA38-5D1E570AF01B}" dt="2025-12-28T08:20:53.087" v="609" actId="20577"/>
          <ac:spMkLst>
            <pc:docMk/>
            <pc:sldMk cId="2340533871" sldId="263"/>
            <ac:spMk id="2" creationId="{62A961C2-0A24-54B7-93E5-DE7C46FD2BFD}"/>
          </ac:spMkLst>
        </pc:spChg>
        <pc:spChg chg="mod">
          <ac:chgData name="Vigdis Nygaard" userId="617377ce-5d73-4dbf-87ac-e244b9a3af19" providerId="ADAL" clId="{D4DF4FCA-14F8-4E67-AA38-5D1E570AF01B}" dt="2025-12-28T08:11:18.794" v="294" actId="20577"/>
          <ac:spMkLst>
            <pc:docMk/>
            <pc:sldMk cId="2340533871" sldId="263"/>
            <ac:spMk id="3" creationId="{C43AEA60-E171-F9AC-B1E8-D93AEC59F45B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6D1961-5502-0128-D41F-25EF3AEFD1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9B37F6-531C-F3A0-4E1D-66363BD065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36A620-10A9-53B7-3C53-132DCA9841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7F75D-0D3B-4DC5-AB03-3D88C42A2E06}" type="datetimeFigureOut">
              <a:rPr lang="en-US" smtClean="0"/>
              <a:t>12/28/2025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E55B59-07D8-6F99-50FC-F8EED945A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EEC26A-9B97-43C4-6F88-8C1E07A30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6CA6E-9350-4F3C-B1B6-E89B3AE61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5532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85CC6-FE5A-8A15-3E12-4856152A2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8ACFF1-BF27-75A8-6768-3EB69C2BB4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1E6CE9-2B22-6E14-2AEF-50416A5A60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7F75D-0D3B-4DC5-AB03-3D88C42A2E06}" type="datetimeFigureOut">
              <a:rPr lang="en-US" smtClean="0"/>
              <a:t>12/28/2025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CC4679-C72A-7836-EEB8-0883B85E65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C80A56-3A96-38ED-7AAE-57E9F234D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6CA6E-9350-4F3C-B1B6-E89B3AE61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022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EA6BFD6-C7FB-EE08-6E45-E9CF1C3302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CA63F7-BADC-38A4-606A-AE2B2805A3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C3EE2B-F85E-6AA8-45D7-73B5A1043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7F75D-0D3B-4DC5-AB03-3D88C42A2E06}" type="datetimeFigureOut">
              <a:rPr lang="en-US" smtClean="0"/>
              <a:t>12/28/2025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F518C3-151F-6A69-02A1-07C3394B63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0CA6AF-A3BF-7A6F-7321-97C513292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6CA6E-9350-4F3C-B1B6-E89B3AE61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8362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6BD84C-6B32-3EE3-B5A6-3B53999B4B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141606-E512-D6E7-DF43-87AF7B90FC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C925C5-83D3-350A-E1D4-6F2AEDB5B1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7F75D-0D3B-4DC5-AB03-3D88C42A2E06}" type="datetimeFigureOut">
              <a:rPr lang="en-US" smtClean="0"/>
              <a:t>12/28/2025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391CF2-9A5A-3569-CF3A-30C1BD57E2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32685F-413A-5021-2DD8-D57B5CB5A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6CA6E-9350-4F3C-B1B6-E89B3AE61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5207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330481-014E-5740-E555-755C94C5D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023F23-ED75-2644-A3C8-532267B342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CCB334-B2AE-2B07-72EA-2ECAD6C411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7F75D-0D3B-4DC5-AB03-3D88C42A2E06}" type="datetimeFigureOut">
              <a:rPr lang="en-US" smtClean="0"/>
              <a:t>12/28/2025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399C4D-3F8A-5B27-4EBE-059FBAB761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7FD391-AF27-0C63-474A-16A8E80BE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6CA6E-9350-4F3C-B1B6-E89B3AE61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8749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9509CF-6FCD-3F3A-F1FF-A21EDFE4ED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01DBDF-E177-03C9-747C-62D96D2B81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2B4E29-6E98-C576-6F1F-46B0FCD550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D2D9BC-615C-3ED5-2678-E45AE4C8E6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7F75D-0D3B-4DC5-AB03-3D88C42A2E06}" type="datetimeFigureOut">
              <a:rPr lang="en-US" smtClean="0"/>
              <a:t>12/28/2025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89D714-EAB8-347D-CCAE-5B9B59DD29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D5B73D-CDB2-14AA-1D10-5F064F4A3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6CA6E-9350-4F3C-B1B6-E89B3AE61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2785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8EE086-8BB4-2898-25F8-E73C80E299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1801B6-1938-6DB4-8732-DA41BA07A2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D1C096-4951-A29D-04B4-FA8140F0D2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F360A2-E822-0AB8-E1A1-8CC7636262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D9FB764-DDDF-2D5D-6407-1C8E548A06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25BA28B-BE16-61BD-C1E6-18389F9A0F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7F75D-0D3B-4DC5-AB03-3D88C42A2E06}" type="datetimeFigureOut">
              <a:rPr lang="en-US" smtClean="0"/>
              <a:t>12/28/2025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A423128-FD66-E8FD-B94B-820DF18479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0D13F7-EAEA-1DB8-D7B6-C907A0B70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6CA6E-9350-4F3C-B1B6-E89B3AE61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142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326AEE-4996-A9C4-8714-3F5984369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82E89F-FB12-B669-5E50-5834AB3FFE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7F75D-0D3B-4DC5-AB03-3D88C42A2E06}" type="datetimeFigureOut">
              <a:rPr lang="en-US" smtClean="0"/>
              <a:t>12/28/2025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D5FB08-6953-311E-4094-BF400B994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583969-D562-45BA-128B-F68A6ABD1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6CA6E-9350-4F3C-B1B6-E89B3AE61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9559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93774E9-7F4C-F3F6-2F13-D1BB5FEFD5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7F75D-0D3B-4DC5-AB03-3D88C42A2E06}" type="datetimeFigureOut">
              <a:rPr lang="en-US" smtClean="0"/>
              <a:t>12/28/2025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AEA76D4-06DC-F1E5-B965-456C8CD656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2EE1CD-F811-A7B8-FD54-8F3FE7155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6CA6E-9350-4F3C-B1B6-E89B3AE61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304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AC8F08-B8AB-90EB-D69B-7AE7E519F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80521F-FA4A-5032-90FA-0CBAD4AB08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DCC041-B5E9-5924-7C0C-67C9D3F859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6BE29A-13CA-BA7D-DC01-01F619CC85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7F75D-0D3B-4DC5-AB03-3D88C42A2E06}" type="datetimeFigureOut">
              <a:rPr lang="en-US" smtClean="0"/>
              <a:t>12/28/2025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D41B01-9BA0-1BDA-629D-E5447C964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2BE70E-FAA3-FC93-67AA-104BE2690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6CA6E-9350-4F3C-B1B6-E89B3AE61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012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6A32EE-2E5E-1807-2A9B-9DF38BC06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5EC45FA-BCC5-7E38-A6B6-C3ABEFCCE0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4F23B8-5BFE-8C25-D763-837AD8C010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14295B-EA23-0203-4E35-FA9DFF5B7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7F75D-0D3B-4DC5-AB03-3D88C42A2E06}" type="datetimeFigureOut">
              <a:rPr lang="en-US" smtClean="0"/>
              <a:t>12/28/2025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EF8CED-35E3-982C-21A1-BCA0B1BF18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92D065-4F58-F085-5B99-81EEC343C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6CA6E-9350-4F3C-B1B6-E89B3AE61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6067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479668B-4D1E-BCB9-46B5-3476A67E04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6229AA-E48C-A177-3802-1CFC4EAE4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68D0FA-AFFD-DD96-D3DE-FF759AB170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CE7F75D-0D3B-4DC5-AB03-3D88C42A2E06}" type="datetimeFigureOut">
              <a:rPr lang="en-US" smtClean="0"/>
              <a:t>12/28/2025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4FE357-5931-555B-3161-82EC16ECAF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30B46E-2E1B-7CB3-11F2-2D806EB705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8B6CA6E-9350-4F3C-B1B6-E89B3AE61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803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C62EE6-9951-F98E-1BD8-49BD521FC09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 t="8059" b="16941"/>
          <a:stretch>
            <a:fillRect/>
          </a:stretch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B993F2B-455E-4933-953B-C8EE289F19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429000"/>
            <a:ext cx="9144000" cy="171624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FF"/>
                </a:solidFill>
              </a:rPr>
              <a:t>Juni 2024 to </a:t>
            </a:r>
            <a:r>
              <a:rPr lang="en-US" dirty="0" err="1">
                <a:solidFill>
                  <a:srgbClr val="FFFFFF"/>
                </a:solidFill>
              </a:rPr>
              <a:t>konferanser</a:t>
            </a:r>
            <a:r>
              <a:rPr lang="en-US" dirty="0">
                <a:solidFill>
                  <a:srgbClr val="FFFFFF"/>
                </a:solidFill>
              </a:rPr>
              <a:t> i Bodø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28BEAE-E117-06ED-C1C7-135A294F36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145241"/>
            <a:ext cx="9672320" cy="1177182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rgbClr val="FFFFFF"/>
                </a:solidFill>
              </a:rPr>
              <a:t>Arctic Congress</a:t>
            </a:r>
          </a:p>
          <a:p>
            <a:r>
              <a:rPr lang="en-US" sz="2800" dirty="0">
                <a:solidFill>
                  <a:srgbClr val="FFFFFF"/>
                </a:solidFill>
              </a:rPr>
              <a:t>Native American and Indigenous Studies Association - NAISA</a:t>
            </a:r>
          </a:p>
        </p:txBody>
      </p:sp>
    </p:spTree>
    <p:extLst>
      <p:ext uri="{BB962C8B-B14F-4D97-AF65-F5344CB8AC3E}">
        <p14:creationId xmlns:p14="http://schemas.microsoft.com/office/powerpoint/2010/main" val="2106783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4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E8995-FAB3-6503-D7C8-AC2954810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Arctic Congress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385800-0519-7D29-BC36-8A032DF03D2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Bodø </a:t>
            </a:r>
            <a:r>
              <a:rPr lang="en-US" dirty="0" err="1"/>
              <a:t>som</a:t>
            </a:r>
            <a:r>
              <a:rPr lang="en-US" dirty="0"/>
              <a:t> </a:t>
            </a:r>
            <a:r>
              <a:rPr lang="en-US" dirty="0" err="1"/>
              <a:t>kulturhovedstad</a:t>
            </a:r>
            <a:r>
              <a:rPr lang="en-US" dirty="0"/>
              <a:t>: </a:t>
            </a:r>
            <a:r>
              <a:rPr lang="en-US" dirty="0" err="1"/>
              <a:t>tre</a:t>
            </a:r>
            <a:r>
              <a:rPr lang="en-US" dirty="0"/>
              <a:t> </a:t>
            </a:r>
            <a:r>
              <a:rPr lang="en-US" dirty="0" err="1"/>
              <a:t>konferanser</a:t>
            </a:r>
            <a:r>
              <a:rPr lang="en-US" dirty="0"/>
              <a:t> </a:t>
            </a:r>
            <a:r>
              <a:rPr lang="en-US" dirty="0" err="1"/>
              <a:t>ble</a:t>
            </a:r>
            <a:r>
              <a:rPr lang="en-US" dirty="0"/>
              <a:t> </a:t>
            </a:r>
            <a:r>
              <a:rPr lang="en-US" dirty="0" err="1"/>
              <a:t>slått</a:t>
            </a:r>
            <a:r>
              <a:rPr lang="en-US" dirty="0"/>
              <a:t> </a:t>
            </a:r>
            <a:r>
              <a:rPr lang="en-US" dirty="0" err="1"/>
              <a:t>sammen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stor</a:t>
            </a:r>
            <a:r>
              <a:rPr lang="en-US" dirty="0"/>
              <a:t>. </a:t>
            </a:r>
            <a:r>
              <a:rPr lang="en-US" dirty="0" err="1"/>
              <a:t>Største</a:t>
            </a:r>
            <a:r>
              <a:rPr lang="en-US" dirty="0"/>
              <a:t> </a:t>
            </a:r>
            <a:r>
              <a:rPr lang="en-US" dirty="0" err="1"/>
              <a:t>samling</a:t>
            </a:r>
            <a:r>
              <a:rPr lang="en-US" dirty="0"/>
              <a:t> av </a:t>
            </a:r>
            <a:r>
              <a:rPr lang="en-US" dirty="0" err="1"/>
              <a:t>samfunnsforskere</a:t>
            </a:r>
            <a:r>
              <a:rPr lang="en-US" dirty="0"/>
              <a:t> i </a:t>
            </a:r>
            <a:r>
              <a:rPr lang="en-US" dirty="0" err="1"/>
              <a:t>Arktis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Alle fire </a:t>
            </a:r>
            <a:r>
              <a:rPr lang="en-US" dirty="0" err="1"/>
              <a:t>forskerne</a:t>
            </a:r>
            <a:r>
              <a:rPr lang="en-US" dirty="0"/>
              <a:t> </a:t>
            </a:r>
            <a:r>
              <a:rPr lang="en-US" dirty="0" err="1"/>
              <a:t>presenterte</a:t>
            </a:r>
            <a:r>
              <a:rPr lang="en-US" dirty="0"/>
              <a:t> paper og var </a:t>
            </a:r>
            <a:r>
              <a:rPr lang="en-US" dirty="0" err="1"/>
              <a:t>ansvarlige</a:t>
            </a:r>
            <a:r>
              <a:rPr lang="en-US" dirty="0"/>
              <a:t> for </a:t>
            </a:r>
            <a:r>
              <a:rPr lang="en-US" dirty="0" err="1"/>
              <a:t>gjennomføring</a:t>
            </a:r>
            <a:r>
              <a:rPr lang="en-US" dirty="0"/>
              <a:t> av </a:t>
            </a:r>
            <a:r>
              <a:rPr lang="en-US" dirty="0" err="1"/>
              <a:t>egen</a:t>
            </a:r>
            <a:r>
              <a:rPr lang="en-US" dirty="0"/>
              <a:t> </a:t>
            </a:r>
            <a:r>
              <a:rPr lang="en-US" dirty="0" err="1"/>
              <a:t>sesjon</a:t>
            </a:r>
            <a:r>
              <a:rPr lang="en-US" dirty="0"/>
              <a:t> om </a:t>
            </a:r>
            <a:r>
              <a:rPr lang="en-US" dirty="0" err="1"/>
              <a:t>innovasjon</a:t>
            </a:r>
            <a:r>
              <a:rPr lang="en-US" dirty="0"/>
              <a:t> og </a:t>
            </a:r>
            <a:r>
              <a:rPr lang="en-US" dirty="0" err="1"/>
              <a:t>entreprenørskap</a:t>
            </a:r>
            <a:r>
              <a:rPr lang="en-US" dirty="0"/>
              <a:t> i </a:t>
            </a:r>
            <a:r>
              <a:rPr lang="en-US" dirty="0" err="1"/>
              <a:t>samisk</a:t>
            </a:r>
            <a:r>
              <a:rPr lang="en-US" dirty="0"/>
              <a:t> </a:t>
            </a:r>
            <a:r>
              <a:rPr lang="en-US" dirty="0" err="1"/>
              <a:t>næringsliv</a:t>
            </a: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E469871-D477-46B0-1309-7D06B813A2A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214482" y="1934571"/>
            <a:ext cx="3097036" cy="413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7282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A961C2-0A24-54B7-93E5-DE7C46FD2B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Vår </a:t>
            </a:r>
            <a:r>
              <a:rPr lang="en-US" dirty="0" err="1"/>
              <a:t>sesjon</a:t>
            </a:r>
            <a:r>
              <a:rPr lang="en-US" dirty="0"/>
              <a:t>: Sustainable economic development in the Arctic; Innovation and entrepreneurship in Sámi businesses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3AEA60-E171-F9AC-B1E8-D93AEC59F4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Sustainable Sámi entrepreneurship Panu Itkonen, Helsinki University	</a:t>
            </a:r>
          </a:p>
          <a:p>
            <a:r>
              <a:rPr lang="en-US" dirty="0"/>
              <a:t>Innovation for sustainability of indigenous experience products: Potentials and challenges. Dorthe Eide, Nord </a:t>
            </a:r>
            <a:r>
              <a:rPr lang="en-US" dirty="0" err="1"/>
              <a:t>Univeristy</a:t>
            </a:r>
            <a:r>
              <a:rPr lang="en-US" dirty="0"/>
              <a:t>	</a:t>
            </a:r>
          </a:p>
          <a:p>
            <a:r>
              <a:rPr lang="en-US" dirty="0"/>
              <a:t>A helping hand for Sámi entrepreneurs through culture-based support. Vigdis Nygaard		</a:t>
            </a:r>
          </a:p>
          <a:p>
            <a:r>
              <a:rPr lang="en-US" dirty="0"/>
              <a:t>The Sami Parliament’s new business strategy. Bård Kårtveit. NORCE		</a:t>
            </a:r>
          </a:p>
          <a:p>
            <a:r>
              <a:rPr lang="en-US" dirty="0"/>
              <a:t>Identity Work in Indigenous International Entrepreneurship. Eva Jenny B Jørgensen and Svein Tvedt Johansen, </a:t>
            </a:r>
            <a:r>
              <a:rPr lang="en-US" dirty="0" err="1"/>
              <a:t>UiT</a:t>
            </a:r>
            <a:endParaRPr lang="en-US" dirty="0"/>
          </a:p>
          <a:p>
            <a:r>
              <a:rPr lang="en-US" dirty="0"/>
              <a:t>Learning from Rural Women Entrepreneurs: The Role of Entrepreneurial Ecosystems in Creating Sustainable Livelihoods and Thriving Communities. Lisa Luken, University of Southern Maine</a:t>
            </a:r>
          </a:p>
        </p:txBody>
      </p:sp>
    </p:spTree>
    <p:extLst>
      <p:ext uri="{BB962C8B-B14F-4D97-AF65-F5344CB8AC3E}">
        <p14:creationId xmlns:p14="http://schemas.microsoft.com/office/powerpoint/2010/main" val="23405338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A0286F-AC46-D2E1-4D5C-EE49973EA3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Innovation and entrepreneurship in Sámi businesses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AADC747-9AF4-015B-8C91-E908898A3FB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828800" y="1690688"/>
            <a:ext cx="5181600" cy="2788822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166F4A7-B2A9-0EB7-8CEE-92F686235C2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010400" y="3050714"/>
            <a:ext cx="5181600" cy="38510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275D57-1DF3-67CD-AA8F-A83CCAE86D6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-1" t="21684" r="-821"/>
          <a:stretch/>
        </p:blipFill>
        <p:spPr>
          <a:xfrm>
            <a:off x="1" y="3884224"/>
            <a:ext cx="5181600" cy="301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6780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2B2334-DDF2-FC9F-62F9-E8E4F79647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NAISA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921A5A-9CCD-F3FA-B7FC-ED79658EC91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Den 15. </a:t>
            </a:r>
            <a:r>
              <a:rPr lang="en-US" dirty="0" err="1"/>
              <a:t>internasjonale</a:t>
            </a:r>
            <a:r>
              <a:rPr lang="en-US" dirty="0"/>
              <a:t>  </a:t>
            </a:r>
            <a:r>
              <a:rPr lang="en-US" dirty="0" err="1"/>
              <a:t>urfolkskonferanse</a:t>
            </a:r>
            <a:r>
              <a:rPr lang="en-US" dirty="0"/>
              <a:t> NAISA </a:t>
            </a:r>
            <a:r>
              <a:rPr lang="en-US" dirty="0" err="1"/>
              <a:t>ble</a:t>
            </a:r>
            <a:r>
              <a:rPr lang="en-US" dirty="0"/>
              <a:t> </a:t>
            </a:r>
            <a:r>
              <a:rPr lang="en-US" dirty="0" err="1"/>
              <a:t>gjennomført</a:t>
            </a:r>
            <a:r>
              <a:rPr lang="en-US" dirty="0"/>
              <a:t> i Bodø 6.-8. </a:t>
            </a:r>
            <a:r>
              <a:rPr lang="en-US" dirty="0" err="1"/>
              <a:t>juni</a:t>
            </a:r>
            <a:r>
              <a:rPr lang="en-US" dirty="0"/>
              <a:t> 2024</a:t>
            </a:r>
          </a:p>
          <a:p>
            <a:r>
              <a:rPr lang="en-US" dirty="0"/>
              <a:t>For </a:t>
            </a:r>
            <a:r>
              <a:rPr lang="en-US" dirty="0" err="1"/>
              <a:t>første</a:t>
            </a:r>
            <a:r>
              <a:rPr lang="en-US" dirty="0"/>
              <a:t> gang </a:t>
            </a:r>
            <a:r>
              <a:rPr lang="en-US" dirty="0" err="1"/>
              <a:t>ble</a:t>
            </a:r>
            <a:r>
              <a:rPr lang="en-US" dirty="0"/>
              <a:t> </a:t>
            </a:r>
            <a:r>
              <a:rPr lang="en-US" dirty="0" err="1"/>
              <a:t>denne</a:t>
            </a:r>
            <a:r>
              <a:rPr lang="en-US" dirty="0"/>
              <a:t> arranger </a:t>
            </a:r>
            <a:r>
              <a:rPr lang="en-US" dirty="0" err="1"/>
              <a:t>utenfor</a:t>
            </a:r>
            <a:r>
              <a:rPr lang="en-US" dirty="0"/>
              <a:t> det </a:t>
            </a:r>
            <a:r>
              <a:rPr lang="en-US" dirty="0" err="1"/>
              <a:t>amerikanske</a:t>
            </a:r>
            <a:r>
              <a:rPr lang="en-US" dirty="0"/>
              <a:t> </a:t>
            </a:r>
            <a:r>
              <a:rPr lang="en-US" dirty="0" err="1"/>
              <a:t>kontinentet</a:t>
            </a: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9D0BD44-BD08-6D4D-8B22-8B89E0C4688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576059"/>
            <a:ext cx="5181600" cy="2850470"/>
          </a:xfrm>
        </p:spPr>
      </p:pic>
    </p:spTree>
    <p:extLst>
      <p:ext uri="{BB962C8B-B14F-4D97-AF65-F5344CB8AC3E}">
        <p14:creationId xmlns:p14="http://schemas.microsoft.com/office/powerpoint/2010/main" val="14696374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75E56A-635F-B7A0-6288-085D68C07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NAISA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7B315C-C48A-BE41-326A-1719621BDA3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Eva Jørgensen, </a:t>
            </a:r>
            <a:r>
              <a:rPr lang="en-US" dirty="0" err="1"/>
              <a:t>UiT</a:t>
            </a:r>
            <a:r>
              <a:rPr lang="en-US" dirty="0"/>
              <a:t> og Tanya Jurado, Massey University, New Zealand</a:t>
            </a:r>
          </a:p>
          <a:p>
            <a:r>
              <a:rPr lang="en-US" dirty="0" err="1"/>
              <a:t>Presentasjon</a:t>
            </a:r>
            <a:r>
              <a:rPr lang="en-US" dirty="0"/>
              <a:t> om </a:t>
            </a:r>
            <a:r>
              <a:rPr lang="en-US" dirty="0" err="1"/>
              <a:t>internasjonalisering</a:t>
            </a:r>
            <a:r>
              <a:rPr lang="en-US" dirty="0"/>
              <a:t> av </a:t>
            </a:r>
            <a:r>
              <a:rPr lang="en-US" dirty="0" err="1"/>
              <a:t>urfolksbedrifter</a:t>
            </a:r>
            <a:endParaRPr lang="en-US" dirty="0"/>
          </a:p>
          <a:p>
            <a:r>
              <a:rPr lang="en-US" dirty="0" err="1"/>
              <a:t>Artikkel</a:t>
            </a:r>
            <a:r>
              <a:rPr lang="en-US" dirty="0"/>
              <a:t> er </a:t>
            </a:r>
            <a:r>
              <a:rPr lang="en-US" dirty="0" err="1"/>
              <a:t>sendt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 </a:t>
            </a:r>
            <a:r>
              <a:rPr lang="en-US" dirty="0" err="1"/>
              <a:t>tidsskrift</a:t>
            </a:r>
            <a:r>
              <a:rPr lang="en-US" dirty="0"/>
              <a:t> </a:t>
            </a:r>
            <a:r>
              <a:rPr lang="en-US" dirty="0" err="1"/>
              <a:t>desember</a:t>
            </a:r>
            <a:r>
              <a:rPr lang="en-US" dirty="0"/>
              <a:t> 2025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FF24D9F-3367-9A3A-842C-63FD84D78EF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057345"/>
            <a:ext cx="5181600" cy="3887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7322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fa80f2c8-b5cb-477e-9006-26fee960afe9}" enabled="1" method="Privileged" siteId="{70a6eba4-9671-45d2-b83e-432e06502242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229</Words>
  <Application>Microsoft Office PowerPoint</Application>
  <PresentationFormat>Widescreen</PresentationFormat>
  <Paragraphs>23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Aptos</vt:lpstr>
      <vt:lpstr>Aptos Display</vt:lpstr>
      <vt:lpstr>Arial</vt:lpstr>
      <vt:lpstr>Office Theme</vt:lpstr>
      <vt:lpstr>Juni 2024 to konferanser i Bodø</vt:lpstr>
      <vt:lpstr>Arctic Congress</vt:lpstr>
      <vt:lpstr>Vår sesjon: Sustainable economic development in the Arctic; Innovation and entrepreneurship in Sámi businesses</vt:lpstr>
      <vt:lpstr>Innovation and entrepreneurship in Sámi businesses</vt:lpstr>
      <vt:lpstr>NAISA</vt:lpstr>
      <vt:lpstr>NAISA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Vigdis Nygaard</dc:creator>
  <cp:lastModifiedBy>Vigdis Nygaard</cp:lastModifiedBy>
  <cp:revision>2</cp:revision>
  <dcterms:created xsi:type="dcterms:W3CDTF">2025-12-23T17:27:21Z</dcterms:created>
  <dcterms:modified xsi:type="dcterms:W3CDTF">2025-12-28T10:53:06Z</dcterms:modified>
</cp:coreProperties>
</file>