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377AB6-3D2B-498F-AD0C-C648EC731846}" v="3" dt="2025-12-28T09:41:37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54" d="100"/>
          <a:sy n="54" d="100"/>
        </p:scale>
        <p:origin x="391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gdis Nygaard" userId="617377ce-5d73-4dbf-87ac-e244b9a3af19" providerId="ADAL" clId="{CF377AB6-3D2B-498F-AD0C-C648EC731846}"/>
    <pc:docChg chg="custSel addSld modSld">
      <pc:chgData name="Vigdis Nygaard" userId="617377ce-5d73-4dbf-87ac-e244b9a3af19" providerId="ADAL" clId="{CF377AB6-3D2B-498F-AD0C-C648EC731846}" dt="2025-12-28T09:47:45.381" v="438" actId="20577"/>
      <pc:docMkLst>
        <pc:docMk/>
      </pc:docMkLst>
      <pc:sldChg chg="addSp modSp mod setBg addAnim setClrOvrMap">
        <pc:chgData name="Vigdis Nygaard" userId="617377ce-5d73-4dbf-87ac-e244b9a3af19" providerId="ADAL" clId="{CF377AB6-3D2B-498F-AD0C-C648EC731846}" dt="2025-12-28T09:33:13.063" v="31" actId="27636"/>
        <pc:sldMkLst>
          <pc:docMk/>
          <pc:sldMk cId="4086534012" sldId="256"/>
        </pc:sldMkLst>
        <pc:spChg chg="mod">
          <ac:chgData name="Vigdis Nygaard" userId="617377ce-5d73-4dbf-87ac-e244b9a3af19" providerId="ADAL" clId="{CF377AB6-3D2B-498F-AD0C-C648EC731846}" dt="2025-12-28T09:32:26.199" v="5" actId="26606"/>
          <ac:spMkLst>
            <pc:docMk/>
            <pc:sldMk cId="4086534012" sldId="256"/>
            <ac:spMk id="2" creationId="{493B2C9A-53E2-DA41-C520-2ABBC3AF10CA}"/>
          </ac:spMkLst>
        </pc:spChg>
        <pc:spChg chg="mod">
          <ac:chgData name="Vigdis Nygaard" userId="617377ce-5d73-4dbf-87ac-e244b9a3af19" providerId="ADAL" clId="{CF377AB6-3D2B-498F-AD0C-C648EC731846}" dt="2025-12-28T09:33:13.063" v="31" actId="27636"/>
          <ac:spMkLst>
            <pc:docMk/>
            <pc:sldMk cId="4086534012" sldId="256"/>
            <ac:spMk id="3" creationId="{64225D49-34C2-8528-B282-357AD5F28B65}"/>
          </ac:spMkLst>
        </pc:spChg>
        <pc:spChg chg="add">
          <ac:chgData name="Vigdis Nygaard" userId="617377ce-5d73-4dbf-87ac-e244b9a3af19" providerId="ADAL" clId="{CF377AB6-3D2B-498F-AD0C-C648EC731846}" dt="2025-12-28T09:32:26.199" v="5" actId="26606"/>
          <ac:spMkLst>
            <pc:docMk/>
            <pc:sldMk cId="4086534012" sldId="256"/>
            <ac:spMk id="9" creationId="{71B2258F-86CA-4D4D-8270-BC05FCDEBFB3}"/>
          </ac:spMkLst>
        </pc:spChg>
        <pc:picChg chg="add mod ord">
          <ac:chgData name="Vigdis Nygaard" userId="617377ce-5d73-4dbf-87ac-e244b9a3af19" providerId="ADAL" clId="{CF377AB6-3D2B-498F-AD0C-C648EC731846}" dt="2025-12-28T09:32:26.199" v="5" actId="26606"/>
          <ac:picMkLst>
            <pc:docMk/>
            <pc:sldMk cId="4086534012" sldId="256"/>
            <ac:picMk id="4" creationId="{FE593F2A-559F-7277-A3B4-3DD3AA6CCEDD}"/>
          </ac:picMkLst>
        </pc:picChg>
      </pc:sldChg>
      <pc:sldChg chg="addSp modSp mod">
        <pc:chgData name="Vigdis Nygaard" userId="617377ce-5d73-4dbf-87ac-e244b9a3af19" providerId="ADAL" clId="{CF377AB6-3D2B-498F-AD0C-C648EC731846}" dt="2025-12-28T09:47:45.381" v="438" actId="20577"/>
        <pc:sldMkLst>
          <pc:docMk/>
          <pc:sldMk cId="3280881198" sldId="257"/>
        </pc:sldMkLst>
        <pc:spChg chg="mod">
          <ac:chgData name="Vigdis Nygaard" userId="617377ce-5d73-4dbf-87ac-e244b9a3af19" providerId="ADAL" clId="{CF377AB6-3D2B-498F-AD0C-C648EC731846}" dt="2025-12-28T09:36:22.910" v="43" actId="20577"/>
          <ac:spMkLst>
            <pc:docMk/>
            <pc:sldMk cId="3280881198" sldId="257"/>
            <ac:spMk id="2" creationId="{9F6764B5-68CE-20D1-6EDB-95C99B33FEB8}"/>
          </ac:spMkLst>
        </pc:spChg>
        <pc:spChg chg="mod">
          <ac:chgData name="Vigdis Nygaard" userId="617377ce-5d73-4dbf-87ac-e244b9a3af19" providerId="ADAL" clId="{CF377AB6-3D2B-498F-AD0C-C648EC731846}" dt="2025-12-28T09:47:45.381" v="438" actId="20577"/>
          <ac:spMkLst>
            <pc:docMk/>
            <pc:sldMk cId="3280881198" sldId="257"/>
            <ac:spMk id="3" creationId="{DD41DEC4-5E49-980D-C447-91761949FEC6}"/>
          </ac:spMkLst>
        </pc:spChg>
        <pc:spChg chg="mod">
          <ac:chgData name="Vigdis Nygaard" userId="617377ce-5d73-4dbf-87ac-e244b9a3af19" providerId="ADAL" clId="{CF377AB6-3D2B-498F-AD0C-C648EC731846}" dt="2025-12-28T09:43:48.951" v="294" actId="5793"/>
          <ac:spMkLst>
            <pc:docMk/>
            <pc:sldMk cId="3280881198" sldId="257"/>
            <ac:spMk id="4" creationId="{EAF72069-6B75-293E-1742-63444F0EDDC0}"/>
          </ac:spMkLst>
        </pc:spChg>
        <pc:picChg chg="add mod">
          <ac:chgData name="Vigdis Nygaard" userId="617377ce-5d73-4dbf-87ac-e244b9a3af19" providerId="ADAL" clId="{CF377AB6-3D2B-498F-AD0C-C648EC731846}" dt="2025-12-28T09:43:36.478" v="291" actId="1076"/>
          <ac:picMkLst>
            <pc:docMk/>
            <pc:sldMk cId="3280881198" sldId="257"/>
            <ac:picMk id="5" creationId="{A5741E8D-D439-903D-3E88-3F1AEAED1043}"/>
          </ac:picMkLst>
        </pc:picChg>
      </pc:sldChg>
      <pc:sldChg chg="addSp modSp new mod">
        <pc:chgData name="Vigdis Nygaard" userId="617377ce-5d73-4dbf-87ac-e244b9a3af19" providerId="ADAL" clId="{CF377AB6-3D2B-498F-AD0C-C648EC731846}" dt="2025-12-28T09:31:14.242" v="3" actId="14100"/>
        <pc:sldMkLst>
          <pc:docMk/>
          <pc:sldMk cId="3615045437" sldId="258"/>
        </pc:sldMkLst>
        <pc:picChg chg="add mod">
          <ac:chgData name="Vigdis Nygaard" userId="617377ce-5d73-4dbf-87ac-e244b9a3af19" providerId="ADAL" clId="{CF377AB6-3D2B-498F-AD0C-C648EC731846}" dt="2025-12-28T09:31:14.242" v="3" actId="14100"/>
          <ac:picMkLst>
            <pc:docMk/>
            <pc:sldMk cId="3615045437" sldId="258"/>
            <ac:picMk id="2" creationId="{3EAB05C2-D04E-163C-EC97-2ED05EE8FBB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4256B-8D80-E2E0-0429-647D36B25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D4609E-7536-1654-976E-FE3871ABD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63B0B-887A-18D7-E28A-568A06FE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1BB5-A0C5-44C8-9978-CC0923BB607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534E6-4D33-3951-E796-4E01EC1E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980E1-6BF5-92B5-D744-4B25F5A7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5A8-8840-46F6-AE69-4CE488E3C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1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2F43F-6294-A64D-ADAD-264ECD50A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EF4A32-2BD9-E525-40B0-F357BFEC1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D7C7E-150A-8C0A-E3DF-BA56B9D7F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1BB5-A0C5-44C8-9978-CC0923BB607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E8105-79F2-52B5-3C7C-DCCBCB714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ADEDC-267A-B665-4861-7746EFD8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5A8-8840-46F6-AE69-4CE488E3C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8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B0DBFF-F5B9-EFB0-F2CF-8E5E1E3A5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047A6-CD62-FCA3-B78C-36948705E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FB896-A276-0C7C-2917-60A32EEA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1BB5-A0C5-44C8-9978-CC0923BB607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CF70F-6BB6-1A4F-D118-EBF21418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1D1CA-8979-2BE8-2B46-A49A9115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5A8-8840-46F6-AE69-4CE488E3C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9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AA7B-FE1A-98FA-4B66-E58865647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39FC3-3AB2-7C5C-E4D7-C26DA8845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B1195-9ADD-4F29-0518-21B100D0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1BB5-A0C5-44C8-9978-CC0923BB607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34107-A9E7-A0B4-8EDA-41398A43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54BDE-38FB-F465-C3C4-DA119BF3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5A8-8840-46F6-AE69-4CE488E3C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72953-69FD-594B-77C7-BE412E54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6F7FE-A623-4C2C-AC5F-F67010A82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E5A56-2515-5CA4-64D7-AE9342982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1BB5-A0C5-44C8-9978-CC0923BB607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23DE5-393D-28E0-9A7A-345BD357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0F07A-C60E-6498-F4A8-9E700236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5A8-8840-46F6-AE69-4CE488E3C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0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02AF-5D27-64C5-6AD5-7A91A080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9E3F6-25C1-668F-F418-5C6E2085C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B4B1F-8B2D-C04E-6558-2217D24E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5A9ED-1B1A-A7FF-7E95-88C85E8BC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1BB5-A0C5-44C8-9978-CC0923BB607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2586F-6DC3-B791-A505-04CDCEB3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70D03-2236-9F9E-B2A7-3BC13AC8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5A8-8840-46F6-AE69-4CE488E3C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58DA-10FF-C968-DFFF-CD93F13A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BCA96-F878-DD20-D93D-CB7271177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4408D-7308-F64A-CAE4-61BF303FA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C6934-643D-0183-1FE4-F79AC7C47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B7335-6399-A90C-D65C-643D17CAD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764720-F7BD-6548-C2A2-782FBF376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1BB5-A0C5-44C8-9978-CC0923BB607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D18C18-E030-956E-C7FA-01D30410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4C1E62-4F3B-6CB8-6B49-4B976F6D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5A8-8840-46F6-AE69-4CE488E3C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0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D5A0-C84A-F9CF-05F6-996B49BA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1BAB1-14F0-C17B-491A-9A5119096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1BB5-A0C5-44C8-9978-CC0923BB607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A1299-521F-632C-28D6-748C0063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FB392-DAEF-081E-835E-0F481A4E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5A8-8840-46F6-AE69-4CE488E3C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5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E11DEC-1255-55E5-52E5-F5AAA3CA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1BB5-A0C5-44C8-9978-CC0923BB607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4777D5-BFFF-EF0E-2DA1-FDE7F1E2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561AA-15C5-FF3A-86A4-77B53C6D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5A8-8840-46F6-AE69-4CE488E3C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67AF3-131F-D82D-D7B0-1E28BED06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482E5-C085-4EA4-0171-4F4E5177F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F3841-FC62-28EE-5434-08B12B29C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C83AA-7AFC-46D2-A292-767D5EA0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1BB5-A0C5-44C8-9978-CC0923BB607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2029-E773-4E2D-F411-738026627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EE096-C8D8-A2CE-091C-7A88C29D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5A8-8840-46F6-AE69-4CE488E3C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3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2F7D3-75D9-7617-4F3C-6FC10FF9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06FD79-B6E1-0A09-AC03-0CC4737C4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3219E-94DC-1F41-8CD5-DE6B0439D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10E58-9034-87B8-3FD6-10A1CCB37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1BB5-A0C5-44C8-9978-CC0923BB607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3B80-FE2C-546E-95DA-6D4AC599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355D9-80FC-3F5E-4360-A6E31873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5A8-8840-46F6-AE69-4CE488E3C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4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A90010-26A1-BBCC-C119-FFAE961F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5A1AC-3B12-771D-8CFA-2FEA11378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83B71-BB28-AE02-1A06-2F670B462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331BB5-A0C5-44C8-9978-CC0923BB607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7E16F-3A9A-9304-7CB3-1F9ED5B0F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10537-E847-1182-6C3E-766952205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5905A8-8840-46F6-AE69-4CE488E3C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7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593F2A-559F-7277-A3B4-3DD3AA6CCE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2451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3B2C9A-53E2-DA41-C520-2ABBC3AF1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Kick off i </a:t>
            </a:r>
            <a:r>
              <a:rPr lang="en-US" dirty="0" err="1">
                <a:solidFill>
                  <a:srgbClr val="FFFFFF"/>
                </a:solidFill>
              </a:rPr>
              <a:t>Hattfjelldal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25D49-34C2-8528-B282-357AD5F28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237787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Høsten</a:t>
            </a:r>
            <a:r>
              <a:rPr lang="en-US" dirty="0">
                <a:solidFill>
                  <a:srgbClr val="FFFFFF"/>
                </a:solidFill>
              </a:rPr>
              <a:t> 2024</a:t>
            </a:r>
          </a:p>
          <a:p>
            <a:endParaRPr lang="en-US" sz="1100" dirty="0">
              <a:solidFill>
                <a:srgbClr val="FFFFFF"/>
              </a:solidFill>
            </a:endParaRPr>
          </a:p>
          <a:p>
            <a:endParaRPr lang="en-US" sz="1100" dirty="0">
              <a:solidFill>
                <a:srgbClr val="FFFFFF"/>
              </a:solidFill>
            </a:endParaRPr>
          </a:p>
          <a:p>
            <a:r>
              <a:rPr lang="en-US" sz="1100" dirty="0" err="1">
                <a:solidFill>
                  <a:srgbClr val="FFFFFF"/>
                </a:solidFill>
              </a:rPr>
              <a:t>Samfoto</a:t>
            </a: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34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764B5-68CE-20D1-6EDB-95C99B33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Hattfjelldal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1DEC4-5E49-980D-C447-91761949F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01080" cy="4351338"/>
          </a:xfrm>
        </p:spPr>
        <p:txBody>
          <a:bodyPr/>
          <a:lstStyle/>
          <a:p>
            <a:r>
              <a:rPr lang="en-US" dirty="0" err="1"/>
              <a:t>Hattfjelldal</a:t>
            </a:r>
            <a:r>
              <a:rPr lang="en-US" dirty="0"/>
              <a:t> og det </a:t>
            </a:r>
            <a:r>
              <a:rPr lang="en-US" dirty="0" err="1"/>
              <a:t>sørsamiske</a:t>
            </a:r>
            <a:r>
              <a:rPr lang="en-US" dirty="0"/>
              <a:t> </a:t>
            </a:r>
            <a:r>
              <a:rPr lang="en-US" dirty="0" err="1"/>
              <a:t>området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Helgeland er </a:t>
            </a:r>
            <a:r>
              <a:rPr lang="en-US" dirty="0" err="1"/>
              <a:t>ett</a:t>
            </a:r>
            <a:r>
              <a:rPr lang="en-US" dirty="0"/>
              <a:t> av </a:t>
            </a:r>
            <a:r>
              <a:rPr lang="en-US" dirty="0" err="1"/>
              <a:t>våre</a:t>
            </a:r>
            <a:r>
              <a:rPr lang="en-US" dirty="0"/>
              <a:t> to case i </a:t>
            </a:r>
            <a:r>
              <a:rPr lang="en-US" dirty="0" err="1"/>
              <a:t>prosjektet</a:t>
            </a:r>
            <a:r>
              <a:rPr lang="en-US" dirty="0"/>
              <a:t>.</a:t>
            </a:r>
          </a:p>
          <a:p>
            <a:r>
              <a:rPr lang="en-US" dirty="0"/>
              <a:t>Kick-off </a:t>
            </a:r>
            <a:r>
              <a:rPr lang="en-US" dirty="0" err="1"/>
              <a:t>møtet</a:t>
            </a:r>
            <a:r>
              <a:rPr lang="en-US" dirty="0"/>
              <a:t> </a:t>
            </a:r>
            <a:r>
              <a:rPr lang="en-US" dirty="0" err="1"/>
              <a:t>hadde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mål</a:t>
            </a:r>
            <a:r>
              <a:rPr lang="en-US" dirty="0"/>
              <a:t> at alle </a:t>
            </a:r>
            <a:r>
              <a:rPr lang="en-US" dirty="0" err="1"/>
              <a:t>partnerene</a:t>
            </a:r>
            <a:r>
              <a:rPr lang="en-US" dirty="0"/>
              <a:t> </a:t>
            </a:r>
            <a:r>
              <a:rPr lang="en-US" dirty="0" err="1"/>
              <a:t>skulle</a:t>
            </a:r>
            <a:r>
              <a:rPr lang="en-US" dirty="0"/>
              <a:t> </a:t>
            </a:r>
            <a:r>
              <a:rPr lang="en-US" dirty="0" err="1"/>
              <a:t>treffes</a:t>
            </a:r>
            <a:r>
              <a:rPr lang="en-US" dirty="0"/>
              <a:t>, </a:t>
            </a:r>
            <a:r>
              <a:rPr lang="en-US" dirty="0" err="1"/>
              <a:t>bli</a:t>
            </a:r>
            <a:r>
              <a:rPr lang="en-US" dirty="0"/>
              <a:t> </a:t>
            </a:r>
            <a:r>
              <a:rPr lang="en-US" dirty="0" err="1"/>
              <a:t>bedre</a:t>
            </a:r>
            <a:r>
              <a:rPr lang="en-US" dirty="0"/>
              <a:t> </a:t>
            </a:r>
            <a:r>
              <a:rPr lang="en-US" dirty="0" err="1"/>
              <a:t>kjent</a:t>
            </a:r>
            <a:r>
              <a:rPr lang="en-US" dirty="0"/>
              <a:t> og </a:t>
            </a:r>
            <a:r>
              <a:rPr lang="en-US" dirty="0" err="1"/>
              <a:t>planlegge</a:t>
            </a:r>
            <a:r>
              <a:rPr lang="en-US" dirty="0"/>
              <a:t> </a:t>
            </a:r>
            <a:r>
              <a:rPr lang="en-US" dirty="0" err="1"/>
              <a:t>aktivitetene</a:t>
            </a:r>
            <a:r>
              <a:rPr lang="en-US" dirty="0"/>
              <a:t> </a:t>
            </a:r>
            <a:r>
              <a:rPr lang="en-US" dirty="0" err="1"/>
              <a:t>videre</a:t>
            </a:r>
            <a:r>
              <a:rPr lang="en-US" dirty="0"/>
              <a:t> i </a:t>
            </a:r>
            <a:r>
              <a:rPr lang="en-US" dirty="0" err="1"/>
              <a:t>prosjektet</a:t>
            </a:r>
            <a:r>
              <a:rPr lang="en-US" dirty="0"/>
              <a:t>.</a:t>
            </a:r>
          </a:p>
          <a:p>
            <a:r>
              <a:rPr lang="en-US" dirty="0"/>
              <a:t>Det </a:t>
            </a:r>
            <a:r>
              <a:rPr lang="en-US" dirty="0" err="1"/>
              <a:t>samiske</a:t>
            </a:r>
            <a:r>
              <a:rPr lang="en-US" dirty="0"/>
              <a:t> </a:t>
            </a:r>
            <a:r>
              <a:rPr lang="en-US" dirty="0" err="1"/>
              <a:t>språk</a:t>
            </a:r>
            <a:r>
              <a:rPr lang="en-US" dirty="0"/>
              <a:t> og </a:t>
            </a:r>
            <a:r>
              <a:rPr lang="en-US" dirty="0" err="1"/>
              <a:t>kultursenter</a:t>
            </a:r>
            <a:r>
              <a:rPr lang="en-US" dirty="0"/>
              <a:t> Sijti Jarnge er </a:t>
            </a:r>
            <a:r>
              <a:rPr lang="en-US" dirty="0" err="1"/>
              <a:t>lokalisert</a:t>
            </a:r>
            <a:r>
              <a:rPr lang="en-US" dirty="0"/>
              <a:t> i </a:t>
            </a:r>
            <a:r>
              <a:rPr lang="en-US" dirty="0" err="1"/>
              <a:t>Hattfjelldal</a:t>
            </a:r>
            <a:r>
              <a:rPr lang="en-US" dirty="0"/>
              <a:t>, og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naturlig</a:t>
            </a:r>
            <a:r>
              <a:rPr lang="en-US" dirty="0"/>
              <a:t> </a:t>
            </a:r>
            <a:r>
              <a:rPr lang="en-US" dirty="0" err="1"/>
              <a:t>møteplass</a:t>
            </a:r>
            <a:r>
              <a:rPr lang="en-US" dirty="0"/>
              <a:t> for </a:t>
            </a:r>
            <a:r>
              <a:rPr lang="en-US" dirty="0" err="1"/>
              <a:t>oss</a:t>
            </a:r>
            <a:r>
              <a:rPr lang="en-US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72069-6B75-293E-1742-63444F0ED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8552" y="1825625"/>
            <a:ext cx="4227528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100" dirty="0"/>
              <a:t>Foto Ingunn Utsi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41E8D-D439-903D-3E88-3F1AEAED1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53" y="1330960"/>
            <a:ext cx="4024327" cy="402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8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AB05C2-D04E-163C-EC97-2ED05EE8F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3" y="130507"/>
            <a:ext cx="11959988" cy="672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45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a80f2c8-b5cb-477e-9006-26fee960afe9}" enabled="1" method="Privileged" siteId="{70a6eba4-9671-45d2-b83e-432e0650224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67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Kick off i Hattfjelldal</vt:lpstr>
      <vt:lpstr>Hattfjelldal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Vigdis Nygaard</dc:creator>
  <cp:lastModifiedBy>Vigdis Nygaard</cp:lastModifiedBy>
  <cp:revision>1</cp:revision>
  <dcterms:created xsi:type="dcterms:W3CDTF">2025-12-28T08:22:09Z</dcterms:created>
  <dcterms:modified xsi:type="dcterms:W3CDTF">2025-12-28T09:47:46Z</dcterms:modified>
</cp:coreProperties>
</file>