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258" r:id="rId4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4CAEA8-4796-43A5-B69D-960501193398}" v="2" dt="2025-12-28T10:02:55.5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9" autoAdjust="0"/>
    <p:restoredTop sz="94660"/>
  </p:normalViewPr>
  <p:slideViewPr>
    <p:cSldViewPr snapToGrid="0">
      <p:cViewPr varScale="1">
        <p:scale>
          <a:sx n="54" d="100"/>
          <a:sy n="54" d="100"/>
        </p:scale>
        <p:origin x="209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gdis Nygaard" userId="617377ce-5d73-4dbf-87ac-e244b9a3af19" providerId="ADAL" clId="{7A4CAEA8-4796-43A5-B69D-960501193398}"/>
    <pc:docChg chg="undo redo custSel addSld modSld sldOrd">
      <pc:chgData name="Vigdis Nygaard" userId="617377ce-5d73-4dbf-87ac-e244b9a3af19" providerId="ADAL" clId="{7A4CAEA8-4796-43A5-B69D-960501193398}" dt="2025-12-28T10:04:01.697" v="455" actId="27636"/>
      <pc:docMkLst>
        <pc:docMk/>
      </pc:docMkLst>
      <pc:sldChg chg="modSp mod">
        <pc:chgData name="Vigdis Nygaard" userId="617377ce-5d73-4dbf-87ac-e244b9a3af19" providerId="ADAL" clId="{7A4CAEA8-4796-43A5-B69D-960501193398}" dt="2025-12-28T09:58:24.520" v="257" actId="20577"/>
        <pc:sldMkLst>
          <pc:docMk/>
          <pc:sldMk cId="3785779773" sldId="258"/>
        </pc:sldMkLst>
        <pc:spChg chg="mod">
          <ac:chgData name="Vigdis Nygaard" userId="617377ce-5d73-4dbf-87ac-e244b9a3af19" providerId="ADAL" clId="{7A4CAEA8-4796-43A5-B69D-960501193398}" dt="2025-12-28T09:58:24.520" v="257" actId="20577"/>
          <ac:spMkLst>
            <pc:docMk/>
            <pc:sldMk cId="3785779773" sldId="258"/>
            <ac:spMk id="3" creationId="{ACB46A8F-5367-29C3-DF40-05E2735791D5}"/>
          </ac:spMkLst>
        </pc:spChg>
      </pc:sldChg>
      <pc:sldChg chg="modSp mod">
        <pc:chgData name="Vigdis Nygaard" userId="617377ce-5d73-4dbf-87ac-e244b9a3af19" providerId="ADAL" clId="{7A4CAEA8-4796-43A5-B69D-960501193398}" dt="2025-12-28T10:00:54.537" v="436" actId="20577"/>
        <pc:sldMkLst>
          <pc:docMk/>
          <pc:sldMk cId="900075802" sldId="259"/>
        </pc:sldMkLst>
        <pc:spChg chg="mod">
          <ac:chgData name="Vigdis Nygaard" userId="617377ce-5d73-4dbf-87ac-e244b9a3af19" providerId="ADAL" clId="{7A4CAEA8-4796-43A5-B69D-960501193398}" dt="2025-12-28T09:53:47.754" v="161" actId="20577"/>
          <ac:spMkLst>
            <pc:docMk/>
            <pc:sldMk cId="900075802" sldId="259"/>
            <ac:spMk id="2" creationId="{A538E2E5-880B-E737-330D-D14CBDDE38C0}"/>
          </ac:spMkLst>
        </pc:spChg>
        <pc:spChg chg="mod">
          <ac:chgData name="Vigdis Nygaard" userId="617377ce-5d73-4dbf-87ac-e244b9a3af19" providerId="ADAL" clId="{7A4CAEA8-4796-43A5-B69D-960501193398}" dt="2025-12-28T10:00:54.537" v="436" actId="20577"/>
          <ac:spMkLst>
            <pc:docMk/>
            <pc:sldMk cId="900075802" sldId="259"/>
            <ac:spMk id="3" creationId="{9D5D9A38-EB4F-33F1-1D7B-FE1661BFB97B}"/>
          </ac:spMkLst>
        </pc:spChg>
      </pc:sldChg>
      <pc:sldChg chg="addSp modSp new mod ord">
        <pc:chgData name="Vigdis Nygaard" userId="617377ce-5d73-4dbf-87ac-e244b9a3af19" providerId="ADAL" clId="{7A4CAEA8-4796-43A5-B69D-960501193398}" dt="2025-12-28T10:04:01.697" v="455" actId="27636"/>
        <pc:sldMkLst>
          <pc:docMk/>
          <pc:sldMk cId="3334832298" sldId="260"/>
        </pc:sldMkLst>
        <pc:spChg chg="mod">
          <ac:chgData name="Vigdis Nygaard" userId="617377ce-5d73-4dbf-87ac-e244b9a3af19" providerId="ADAL" clId="{7A4CAEA8-4796-43A5-B69D-960501193398}" dt="2025-12-28T10:04:01.697" v="455" actId="27636"/>
          <ac:spMkLst>
            <pc:docMk/>
            <pc:sldMk cId="3334832298" sldId="260"/>
            <ac:spMk id="2" creationId="{52F63D44-B8D8-CC03-5176-64D17E025EF2}"/>
          </ac:spMkLst>
        </pc:spChg>
        <pc:spChg chg="mod">
          <ac:chgData name="Vigdis Nygaard" userId="617377ce-5d73-4dbf-87ac-e244b9a3af19" providerId="ADAL" clId="{7A4CAEA8-4796-43A5-B69D-960501193398}" dt="2025-12-28T10:03:53.075" v="450" actId="14100"/>
          <ac:spMkLst>
            <pc:docMk/>
            <pc:sldMk cId="3334832298" sldId="260"/>
            <ac:spMk id="3" creationId="{A78E81ED-73E6-E4A8-F5A2-711A9784FAD5}"/>
          </ac:spMkLst>
        </pc:spChg>
        <pc:picChg chg="add mod ord">
          <ac:chgData name="Vigdis Nygaard" userId="617377ce-5d73-4dbf-87ac-e244b9a3af19" providerId="ADAL" clId="{7A4CAEA8-4796-43A5-B69D-960501193398}" dt="2025-12-28T10:03:31.130" v="444" actId="14100"/>
          <ac:picMkLst>
            <pc:docMk/>
            <pc:sldMk cId="3334832298" sldId="260"/>
            <ac:picMk id="4" creationId="{D1FD5A7F-2ECA-3F57-69EF-04C38F863CF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5A197-F50B-B7F5-5D58-277469112E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7BAFC-A3C2-73B8-5E00-710C839817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6DEC33-A47A-AFF6-080A-1185FFAED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4856E-F07B-4638-AE4A-CE4B83D1BF8C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0516E0-EE1C-5AD9-0D8B-BA59EA71D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2CDF74-7925-D6F2-FE54-42DC0BB51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CE7C0-F76D-4B6C-8FDD-66F6A05A5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825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50A30-AD1C-0645-AC5E-3A4317BCB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C9CF23-1FF9-B844-46FA-C75BF043EC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95194B-A331-286A-767F-6CE21D956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4856E-F07B-4638-AE4A-CE4B83D1BF8C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8B69E7-C987-10D6-41D9-EEDD9A0F4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AE708-C2BC-CD13-0212-1836C1A40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CE7C0-F76D-4B6C-8FDD-66F6A05A5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322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F0061A-02F8-2964-3A88-40152D282C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EB6C94-6ED1-CBDA-7419-71EE7C01B4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34F77-3084-4BFB-859B-039EE1229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4856E-F07B-4638-AE4A-CE4B83D1BF8C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8A5F62-E1E3-5E04-6BC4-5EFA7C705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3824B5-BFA7-7E89-A1E1-0C14184C4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CE7C0-F76D-4B6C-8FDD-66F6A05A5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82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AA4B5-5FBA-7EFD-813A-DBFBC6957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E7B1D2-6F38-8FAC-2DDC-B4F525E42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51A96-F8B5-9939-FD4B-94BBCC788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4856E-F07B-4638-AE4A-CE4B83D1BF8C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298E0F-FADA-FF1A-ADAD-75AE52A84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161F0C-2FC0-8B5B-FEB3-385DC2C2E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CE7C0-F76D-4B6C-8FDD-66F6A05A5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045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CD345-74ED-1920-D607-D24A29D91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B1DF90-4655-D03B-1DD7-9928F264CC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12440F-A9AC-42B5-DCE0-8B3729720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4856E-F07B-4638-AE4A-CE4B83D1BF8C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90BD24-A768-899A-E0A6-282630071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771C52-3D93-4555-DC24-7F2FC4031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CE7C0-F76D-4B6C-8FDD-66F6A05A5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41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DB36F-15E5-5EB2-3C75-FC34B5974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FD9079-0BAE-EC41-19BC-929618FB90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6E0E7C-D76A-80C5-C3A3-D161B508DA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1D624E-D005-3695-CBA0-AC6C84310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4856E-F07B-4638-AE4A-CE4B83D1BF8C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B9390F-71C8-ABE1-6892-0909B23CC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763E78-1CD3-7221-8494-F3597E452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CE7C0-F76D-4B6C-8FDD-66F6A05A5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997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DBFAC-454D-288D-7423-E4565CF5F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D65C1B-3062-008C-C0F4-A03AFD4A86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FA033D-112E-86BE-AA29-6EF43E5B37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FF603E-833D-1C75-279D-3BA7612564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B512DC-C544-DCAE-19E7-0485A9FD47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2CD33B-B91A-0ECD-61F9-F3D2129EA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4856E-F07B-4638-AE4A-CE4B83D1BF8C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F11365-8AA6-BF41-2D13-0AA0DFBE6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1DBAFA-0F08-6413-E62F-A3CB2017E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CE7C0-F76D-4B6C-8FDD-66F6A05A5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620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3AA5F-4E0F-A019-06FD-CC1062E3B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E8A374-402A-6A71-A665-B246BD9EF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4856E-F07B-4638-AE4A-CE4B83D1BF8C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395C9-F4F5-F285-9B96-D44F60A38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5085C8-EF08-9C61-A0CE-FB164CDC0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CE7C0-F76D-4B6C-8FDD-66F6A05A5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354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485944-25DA-BEF5-7489-9D118F6EF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4856E-F07B-4638-AE4A-CE4B83D1BF8C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8BF0EA-B0DE-6A11-A3D9-2B76E79E6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C4BFD8-D25A-8B75-E0F9-881E19F11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CE7C0-F76D-4B6C-8FDD-66F6A05A5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030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5905D-FDB3-DB3F-1310-CBD8919FF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66913-BCC1-BF1A-2E45-27316D83B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114E5F-1C15-3197-8AA6-D4690360E3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B76B7D-DF30-7E55-8E24-EBA049801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4856E-F07B-4638-AE4A-CE4B83D1BF8C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744223-45A3-4342-8E75-4D2069934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E0DCAF-F0C4-498B-B0D1-6780703AD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CE7C0-F76D-4B6C-8FDD-66F6A05A5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375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3E6A1-8CF1-6848-075A-78E83E6D1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952ED9-0201-A9BD-70F0-34AAABA7D5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58CA2A-9DBC-F32E-2C19-F61AF0346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7BD67F-BBC8-65C2-9EE6-BCBB9D805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4856E-F07B-4638-AE4A-CE4B83D1BF8C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4819F0-F7C2-A43E-D3D0-A10C3B381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8E1AA9-E665-18DC-5901-6013A8607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CE7C0-F76D-4B6C-8FDD-66F6A05A5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317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E4957B-7449-FBCF-0516-207C60594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41A393-9115-EB96-914D-C08F2A6988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0F810B-F1DA-BF39-7295-C12D6FDD71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34856E-F07B-4638-AE4A-CE4B83D1BF8C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345835-E010-D064-B7A3-9784F917E1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B39FB-5588-DA1C-3A2D-D153E4EC7F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1CE7C0-F76D-4B6C-8FDD-66F6A05A5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039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inderscienceonline.com/doi/epdf/10.1504/IJMED.2025.145210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1FD5A7F-2ECA-3F57-69EF-04C38F863C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21397"/>
            <a:ext cx="12192000" cy="82173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F63D44-B8D8-CC03-5176-64D17E025E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916997"/>
          </a:xfrm>
        </p:spPr>
        <p:txBody>
          <a:bodyPr>
            <a:normAutofit/>
          </a:bodyPr>
          <a:lstStyle/>
          <a:p>
            <a:br>
              <a:rPr lang="en-US" dirty="0"/>
            </a:br>
            <a:r>
              <a:rPr lang="en-US" dirty="0" err="1"/>
              <a:t>Nettverkssamarbeid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resulterte</a:t>
            </a:r>
            <a:r>
              <a:rPr lang="en-US" dirty="0"/>
              <a:t> i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artikkel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8E81ED-73E6-E4A8-F5A2-711A9784FA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832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8E2E5-880B-E737-330D-D14CBDDE3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Samarbeid</a:t>
            </a:r>
            <a:r>
              <a:rPr lang="en-US" dirty="0"/>
              <a:t> med </a:t>
            </a:r>
            <a:r>
              <a:rPr lang="en-US" dirty="0" err="1"/>
              <a:t>forskere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svensk</a:t>
            </a:r>
            <a:r>
              <a:rPr lang="en-US" dirty="0"/>
              <a:t> side av Sápmi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5D9A38-EB4F-33F1-1D7B-FE1661BFB9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7680" y="1825625"/>
            <a:ext cx="5233297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Vår </a:t>
            </a:r>
            <a:r>
              <a:rPr lang="en-US" dirty="0" err="1"/>
              <a:t>søken</a:t>
            </a:r>
            <a:r>
              <a:rPr lang="en-US" dirty="0"/>
              <a:t> </a:t>
            </a:r>
            <a:r>
              <a:rPr lang="en-US" dirty="0" err="1"/>
              <a:t>etter</a:t>
            </a:r>
            <a:r>
              <a:rPr lang="en-US" dirty="0"/>
              <a:t> å </a:t>
            </a:r>
            <a:r>
              <a:rPr lang="en-US" dirty="0" err="1"/>
              <a:t>bygge</a:t>
            </a:r>
            <a:r>
              <a:rPr lang="en-US" dirty="0"/>
              <a:t> </a:t>
            </a:r>
            <a:r>
              <a:rPr lang="en-US" dirty="0" err="1"/>
              <a:t>nettverk</a:t>
            </a:r>
            <a:r>
              <a:rPr lang="en-US" dirty="0"/>
              <a:t> med </a:t>
            </a:r>
            <a:r>
              <a:rPr lang="en-US" dirty="0" err="1"/>
              <a:t>forskere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samisk</a:t>
            </a:r>
            <a:r>
              <a:rPr lang="en-US" dirty="0"/>
              <a:t> </a:t>
            </a:r>
            <a:r>
              <a:rPr lang="en-US" dirty="0" err="1"/>
              <a:t>entreprenørskap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svensk</a:t>
            </a:r>
            <a:r>
              <a:rPr lang="en-US" dirty="0"/>
              <a:t> side, </a:t>
            </a:r>
            <a:r>
              <a:rPr lang="en-US" dirty="0" err="1"/>
              <a:t>resulterte</a:t>
            </a:r>
            <a:r>
              <a:rPr lang="en-US" dirty="0"/>
              <a:t> i et </a:t>
            </a:r>
            <a:r>
              <a:rPr lang="en-US" dirty="0" err="1"/>
              <a:t>arbeid</a:t>
            </a:r>
            <a:r>
              <a:rPr lang="en-US" dirty="0"/>
              <a:t> med å </a:t>
            </a:r>
            <a:r>
              <a:rPr lang="en-US" dirty="0" err="1"/>
              <a:t>relatere</a:t>
            </a:r>
            <a:r>
              <a:rPr lang="en-US" dirty="0"/>
              <a:t> </a:t>
            </a:r>
            <a:r>
              <a:rPr lang="en-US" dirty="0" err="1"/>
              <a:t>samisk</a:t>
            </a:r>
            <a:r>
              <a:rPr lang="en-US" dirty="0"/>
              <a:t> </a:t>
            </a:r>
            <a:r>
              <a:rPr lang="en-US" dirty="0" err="1"/>
              <a:t>entreprenørskap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den </a:t>
            </a:r>
            <a:r>
              <a:rPr lang="en-US" dirty="0" err="1"/>
              <a:t>internasjonale</a:t>
            </a:r>
            <a:r>
              <a:rPr lang="en-US" dirty="0"/>
              <a:t> </a:t>
            </a:r>
            <a:r>
              <a:rPr lang="en-US" dirty="0" err="1"/>
              <a:t>litteraturen</a:t>
            </a:r>
            <a:r>
              <a:rPr lang="en-US" dirty="0"/>
              <a:t> om </a:t>
            </a:r>
            <a:r>
              <a:rPr lang="en-US" dirty="0" err="1"/>
              <a:t>ruralt</a:t>
            </a:r>
            <a:r>
              <a:rPr lang="en-US" dirty="0"/>
              <a:t> </a:t>
            </a:r>
            <a:r>
              <a:rPr lang="en-US" dirty="0" err="1"/>
              <a:t>entreprenørskap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Jeaneth Johansson, </a:t>
            </a:r>
            <a:r>
              <a:rPr lang="en-US" dirty="0" err="1"/>
              <a:t>Luleå</a:t>
            </a:r>
            <a:r>
              <a:rPr lang="en-US" dirty="0"/>
              <a:t> </a:t>
            </a:r>
            <a:r>
              <a:rPr lang="en-US" dirty="0" err="1"/>
              <a:t>Tekniske</a:t>
            </a:r>
            <a:r>
              <a:rPr lang="en-US" dirty="0"/>
              <a:t> Universitet</a:t>
            </a:r>
          </a:p>
          <a:p>
            <a:pPr lvl="1"/>
            <a:r>
              <a:rPr lang="en-US" dirty="0"/>
              <a:t>May-Britt Öhman, CEMFOR, Uppsala Universitet</a:t>
            </a:r>
          </a:p>
          <a:p>
            <a:pPr lvl="1"/>
            <a:r>
              <a:rPr lang="en-US" dirty="0"/>
              <a:t>Vigdis Nygaard, NORCE</a:t>
            </a:r>
          </a:p>
          <a:p>
            <a:pPr lvl="1"/>
            <a:r>
              <a:rPr lang="en-US" dirty="0"/>
              <a:t>Eva Jørgensen, </a:t>
            </a:r>
            <a:r>
              <a:rPr lang="en-US" dirty="0" err="1"/>
              <a:t>UiT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BF88639-83CF-15F4-6801-EB50B56D6C8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595516" y="1240930"/>
            <a:ext cx="4548010" cy="25605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E61FFD-66F5-29E1-6630-E5D8BDCAEB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0977" y="1240930"/>
            <a:ext cx="2731245" cy="35237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A7D281-7992-3826-9461-C25B85ECE20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-3096" t="10444" r="7116" b="16583"/>
          <a:stretch/>
        </p:blipFill>
        <p:spPr>
          <a:xfrm>
            <a:off x="9024705" y="3677079"/>
            <a:ext cx="3118821" cy="31586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760443F-A7E4-064E-3318-B8FDC601321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5323"/>
          <a:stretch/>
        </p:blipFill>
        <p:spPr>
          <a:xfrm>
            <a:off x="6172202" y="4297458"/>
            <a:ext cx="3023878" cy="256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075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6A2A2-F7C2-A27D-F85B-070A77F20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Publisering</a:t>
            </a:r>
            <a:r>
              <a:rPr lang="en-US" dirty="0"/>
              <a:t> av </a:t>
            </a:r>
            <a:r>
              <a:rPr lang="en-US" dirty="0" err="1"/>
              <a:t>artikkel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46A8F-5367-29C3-DF40-05E2735791D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International Journal of Management and Enterprise Development</a:t>
            </a:r>
          </a:p>
          <a:p>
            <a:r>
              <a:rPr lang="en-US" dirty="0"/>
              <a:t>Vol.24, No 5, 2025</a:t>
            </a:r>
          </a:p>
          <a:p>
            <a:r>
              <a:rPr lang="en-US" dirty="0"/>
              <a:t>Ser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ruralt</a:t>
            </a:r>
            <a:r>
              <a:rPr lang="en-US" dirty="0"/>
              <a:t> </a:t>
            </a:r>
            <a:r>
              <a:rPr lang="en-US" dirty="0" err="1"/>
              <a:t>samisk</a:t>
            </a:r>
            <a:r>
              <a:rPr lang="en-US" dirty="0"/>
              <a:t> </a:t>
            </a:r>
            <a:r>
              <a:rPr lang="en-US" dirty="0" err="1"/>
              <a:t>entreprenørskap</a:t>
            </a:r>
            <a:r>
              <a:rPr lang="en-US" dirty="0"/>
              <a:t> og </a:t>
            </a:r>
            <a:r>
              <a:rPr lang="en-US" dirty="0" err="1"/>
              <a:t>engasjement</a:t>
            </a:r>
            <a:r>
              <a:rPr lang="en-US" dirty="0"/>
              <a:t> i </a:t>
            </a:r>
            <a:r>
              <a:rPr lang="en-US" dirty="0" err="1"/>
              <a:t>ulike</a:t>
            </a:r>
            <a:r>
              <a:rPr lang="en-US" dirty="0"/>
              <a:t> </a:t>
            </a:r>
            <a:r>
              <a:rPr lang="en-US" dirty="0" err="1"/>
              <a:t>geografiske</a:t>
            </a:r>
            <a:r>
              <a:rPr lang="en-US" dirty="0"/>
              <a:t> </a:t>
            </a:r>
            <a:r>
              <a:rPr lang="en-US" dirty="0" err="1"/>
              <a:t>kontekster</a:t>
            </a:r>
            <a:endParaRPr lang="en-US" dirty="0"/>
          </a:p>
          <a:p>
            <a:r>
              <a:rPr lang="en-US" dirty="0"/>
              <a:t>Bruker fire </a:t>
            </a:r>
            <a:r>
              <a:rPr lang="en-US" dirty="0" err="1"/>
              <a:t>entreprenører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case, to </a:t>
            </a:r>
            <a:r>
              <a:rPr lang="en-US" dirty="0" err="1"/>
              <a:t>fra</a:t>
            </a:r>
            <a:r>
              <a:rPr lang="en-US" dirty="0"/>
              <a:t> </a:t>
            </a:r>
            <a:r>
              <a:rPr lang="en-US" dirty="0" err="1"/>
              <a:t>norsk</a:t>
            </a:r>
            <a:r>
              <a:rPr lang="en-US" dirty="0"/>
              <a:t> side, to </a:t>
            </a:r>
            <a:r>
              <a:rPr lang="en-US" dirty="0" err="1"/>
              <a:t>fra</a:t>
            </a:r>
            <a:r>
              <a:rPr lang="en-US" dirty="0"/>
              <a:t> </a:t>
            </a:r>
            <a:r>
              <a:rPr lang="en-US" dirty="0" err="1"/>
              <a:t>svensk</a:t>
            </a:r>
            <a:r>
              <a:rPr lang="en-US" dirty="0"/>
              <a:t> side</a:t>
            </a:r>
          </a:p>
          <a:p>
            <a:r>
              <a:rPr lang="en-US" dirty="0" err="1"/>
              <a:t>Artikkelen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lasts </a:t>
            </a:r>
            <a:r>
              <a:rPr lang="en-US" dirty="0" err="1"/>
              <a:t>ned</a:t>
            </a:r>
            <a:r>
              <a:rPr lang="en-US" dirty="0"/>
              <a:t> her. </a:t>
            </a:r>
            <a:r>
              <a:rPr lang="en-US" dirty="0">
                <a:hlinkClick r:id="rId2"/>
              </a:rPr>
              <a:t>https://www.inderscienceonline.com/doi/epdf/10.1504/IJMED.2025.145210</a:t>
            </a:r>
            <a:endParaRPr lang="en-US" dirty="0"/>
          </a:p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9F23CBA-7D84-7851-47D7-438789116E8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31617" y="323536"/>
            <a:ext cx="5029853" cy="616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7797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fa80f2c8-b5cb-477e-9006-26fee960afe9}" enabled="1" method="Privileged" siteId="{70a6eba4-9671-45d2-b83e-432e06502242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134</Words>
  <Application>Microsoft Office PowerPoint</Application>
  <PresentationFormat>Widescreen</PresentationFormat>
  <Paragraphs>14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Office Theme</vt:lpstr>
      <vt:lpstr> Nettverkssamarbeid som resulterte i en artikkel</vt:lpstr>
      <vt:lpstr>Samarbeid med forskere på svensk side av Sápmi</vt:lpstr>
      <vt:lpstr>Publisering av artikkel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Vigdis Nygaard</dc:creator>
  <cp:lastModifiedBy>Vigdis Nygaard</cp:lastModifiedBy>
  <cp:revision>1</cp:revision>
  <dcterms:created xsi:type="dcterms:W3CDTF">2025-12-23T10:19:20Z</dcterms:created>
  <dcterms:modified xsi:type="dcterms:W3CDTF">2025-12-28T10:04:08Z</dcterms:modified>
</cp:coreProperties>
</file>