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E3ED5-529E-4ECD-B62E-FEC0C016CB63}" v="1" dt="2025-12-28T10:46:32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dis Nygaard" userId="617377ce-5d73-4dbf-87ac-e244b9a3af19" providerId="ADAL" clId="{452E3ED5-529E-4ECD-B62E-FEC0C016CB63}"/>
    <pc:docChg chg="custSel modSld">
      <pc:chgData name="Vigdis Nygaard" userId="617377ce-5d73-4dbf-87ac-e244b9a3af19" providerId="ADAL" clId="{452E3ED5-529E-4ECD-B62E-FEC0C016CB63}" dt="2025-12-28T10:46:35.668" v="828" actId="5793"/>
      <pc:docMkLst>
        <pc:docMk/>
      </pc:docMkLst>
      <pc:sldChg chg="modSp mod">
        <pc:chgData name="Vigdis Nygaard" userId="617377ce-5d73-4dbf-87ac-e244b9a3af19" providerId="ADAL" clId="{452E3ED5-529E-4ECD-B62E-FEC0C016CB63}" dt="2025-12-28T10:46:35.668" v="828" actId="5793"/>
        <pc:sldMkLst>
          <pc:docMk/>
          <pc:sldMk cId="4032874449" sldId="257"/>
        </pc:sldMkLst>
        <pc:spChg chg="mod">
          <ac:chgData name="Vigdis Nygaard" userId="617377ce-5d73-4dbf-87ac-e244b9a3af19" providerId="ADAL" clId="{452E3ED5-529E-4ECD-B62E-FEC0C016CB63}" dt="2025-12-28T10:43:20.800" v="751" actId="20577"/>
          <ac:spMkLst>
            <pc:docMk/>
            <pc:sldMk cId="4032874449" sldId="257"/>
            <ac:spMk id="2" creationId="{F41D1086-609F-075E-A32C-8867B35FF3FE}"/>
          </ac:spMkLst>
        </pc:spChg>
        <pc:spChg chg="mod">
          <ac:chgData name="Vigdis Nygaard" userId="617377ce-5d73-4dbf-87ac-e244b9a3af19" providerId="ADAL" clId="{452E3ED5-529E-4ECD-B62E-FEC0C016CB63}" dt="2025-12-28T10:46:35.668" v="828" actId="5793"/>
          <ac:spMkLst>
            <pc:docMk/>
            <pc:sldMk cId="4032874449" sldId="257"/>
            <ac:spMk id="8" creationId="{041CAA13-B882-4AFD-6B66-543D39A4B395}"/>
          </ac:spMkLst>
        </pc:spChg>
      </pc:sldChg>
      <pc:sldChg chg="modSp mod">
        <pc:chgData name="Vigdis Nygaard" userId="617377ce-5d73-4dbf-87ac-e244b9a3af19" providerId="ADAL" clId="{452E3ED5-529E-4ECD-B62E-FEC0C016CB63}" dt="2025-12-28T10:45:34.033" v="823" actId="20577"/>
        <pc:sldMkLst>
          <pc:docMk/>
          <pc:sldMk cId="242877764" sldId="258"/>
        </pc:sldMkLst>
        <pc:spChg chg="mod">
          <ac:chgData name="Vigdis Nygaard" userId="617377ce-5d73-4dbf-87ac-e244b9a3af19" providerId="ADAL" clId="{452E3ED5-529E-4ECD-B62E-FEC0C016CB63}" dt="2025-12-28T10:20:29.817" v="20" actId="20577"/>
          <ac:spMkLst>
            <pc:docMk/>
            <pc:sldMk cId="242877764" sldId="258"/>
            <ac:spMk id="2" creationId="{3849F50E-FFB6-03B2-A01A-DB1504D3B971}"/>
          </ac:spMkLst>
        </pc:spChg>
        <pc:spChg chg="mod">
          <ac:chgData name="Vigdis Nygaard" userId="617377ce-5d73-4dbf-87ac-e244b9a3af19" providerId="ADAL" clId="{452E3ED5-529E-4ECD-B62E-FEC0C016CB63}" dt="2025-12-28T10:45:34.033" v="823" actId="20577"/>
          <ac:spMkLst>
            <pc:docMk/>
            <pc:sldMk cId="242877764" sldId="258"/>
            <ac:spMk id="3" creationId="{2FA7AE11-4104-1BA6-8B80-E7BB10DC53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C06A-82E1-D064-9663-DF8C44DB3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F857-442D-F0C6-A290-29DFD6722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5B80-473D-A120-D36C-11950A34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FE3CD-E5E5-BBEE-65D0-8B1C29B3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84364-01DA-5B0E-4B41-CA60F4E4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766E-D695-EE06-C46E-A923D9B2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444B7-879D-7A3F-8D6A-4DF17EE3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9276-DCDC-C38A-CB43-69FBD611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482EE-33A7-1530-531B-9F131600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F9B6-E0B1-2EAD-5DB8-71C3760C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87D2E-CB6C-AB33-007D-2EE024333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4F99E-40E2-29D9-2FE2-6F27E718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68A4-7AFE-B6B3-6290-071ECE4D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6E02-41C5-C3DD-996E-583A4D0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3916-A0FD-E1B3-80E1-6EA76BE1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985D-0471-D5A9-B88C-EC5872A7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D3C3-6B6B-4F1C-B0EC-B5FA8AF8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63A1-7B45-6C66-C995-F6738C9E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5518-EFCD-BC7F-968A-FFCA042B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E43D-1087-CA0A-7E18-79BD3713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8731-BDA6-1B63-20B9-0410A023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2A1F-8A35-15D6-33A3-369C16CEE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9782-4D5D-7562-22B9-25A979C8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B6EB9-F243-3985-3685-C85912A8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8D81E-77E1-E8B5-B3B6-A2223882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692A-81BA-859C-6A22-251F6C80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9915B-64AA-7714-4EE6-07F45E53D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B8EDC-49CA-A0E0-5E20-BF329991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61294-00F8-C3C3-9B41-F16A4EC8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49E33-FE41-C951-E8C6-2278C574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3E31-A044-E95C-5B0F-CC692AE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146F-D9C4-F27C-F877-BFD7A5B0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7ADF5-B5E6-A908-0EDB-F1E033DD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25A5D-8BA5-B22C-3B71-2A4C18C29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A882A-FB7A-7F06-7BDE-53D532225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34649-1785-C5BE-1D4C-415C31E61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05050-47C0-CBCB-1F4D-363D464E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496C-86E3-A50E-FA48-B3E6FFEA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2F439-1ABB-4F0C-E0A3-E57C6BC0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CBA5-6E43-F27B-A54C-5FF30155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33A45-79A6-CAB4-C928-DA466D9E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E5725-2884-DF38-D572-6CC7C599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F753F-FE8D-147C-2F15-24D2544E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D11A4-E7D4-A806-7A53-4FFC2F02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1F209-36F0-3A8C-2B44-C6A751C5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39C4B-A3E0-7DD8-4D12-437BA37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8CDF-A64F-E0EA-481D-8AF23F59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9CD4-706F-2F47-30B1-2D19F463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77F9E-3B4A-ED1E-CF36-82383543B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8002B-5D58-F864-180C-33C0E53E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B2C92-A1A0-6B38-64F9-09500C7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E0F6E-18A3-5747-08B6-521043E9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7085-ECC2-E9C0-880B-C46DB5D2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8745-05F0-D9D3-5D87-1B5A884F0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92759-1383-B441-E922-7B3D80246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3F730-F366-B17C-E244-FE73C1F0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6E689-1652-F450-40B7-3440481D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DB72D-2B1B-E19F-6D4D-EAFC9B32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2436B-77F9-69F1-7602-CB539F06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C561C-D472-9C6B-1672-FB3251C4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1D4C-040A-842C-7407-B3EA06F41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6A253-4E1A-4C78-BCD0-85C21312660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D47AA-C04F-A354-9A32-DB3082885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8010-359C-A247-8C46-DE880E8CA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1DA85-4384-4328-8042-D7AAF377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uhokohoko.n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2508D-9D91-FB35-4F3C-59CA9B0EF0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674" r="1438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3AE8D-6500-33F0-2963-65CC15FB5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Samarbeid mot New Zealand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5C991-360B-C83C-585A-6FCDF5F06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Internasjonalisering</a:t>
            </a:r>
            <a:r>
              <a:rPr lang="en-US" dirty="0">
                <a:solidFill>
                  <a:srgbClr val="FFFFFF"/>
                </a:solidFill>
              </a:rPr>
              <a:t> av </a:t>
            </a:r>
            <a:r>
              <a:rPr lang="en-US" dirty="0" err="1">
                <a:solidFill>
                  <a:srgbClr val="FFFFFF"/>
                </a:solidFill>
              </a:rPr>
              <a:t>urfolksbedrifter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4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1086-609F-075E-A32C-8867B35F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Tauhokohoko</a:t>
            </a:r>
            <a:r>
              <a:rPr lang="en-US" dirty="0"/>
              <a:t> - Enabling Indigenous trade through Indigenous entrepreneurial ecosystems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DEE03-CDBA-3F40-9AF5-7DF7265AD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32040" y="2506662"/>
            <a:ext cx="3259960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1CAA13-B882-4AFD-6B66-543D39A4B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6092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Eva Jørgensen. </a:t>
            </a:r>
            <a:r>
              <a:rPr lang="en-US" dirty="0" err="1"/>
              <a:t>UiT</a:t>
            </a:r>
            <a:r>
              <a:rPr lang="en-US" dirty="0"/>
              <a:t> er med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prosjekt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ledes</a:t>
            </a:r>
            <a:r>
              <a:rPr lang="en-US" dirty="0"/>
              <a:t> av Waikato Universitet </a:t>
            </a:r>
            <a:r>
              <a:rPr lang="en-US" dirty="0" err="1"/>
              <a:t>på</a:t>
            </a:r>
            <a:r>
              <a:rPr lang="en-US" dirty="0"/>
              <a:t> New Zealand</a:t>
            </a:r>
          </a:p>
          <a:p>
            <a:r>
              <a:rPr lang="en-US" dirty="0"/>
              <a:t>I </a:t>
            </a:r>
            <a:r>
              <a:rPr lang="en-US" dirty="0" err="1"/>
              <a:t>november</a:t>
            </a:r>
            <a:r>
              <a:rPr lang="en-US" dirty="0"/>
              <a:t> 2024 var Eva med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oppstarten</a:t>
            </a:r>
            <a:r>
              <a:rPr lang="en-US" dirty="0"/>
              <a:t> av </a:t>
            </a:r>
            <a:r>
              <a:rPr lang="en-US" dirty="0" err="1"/>
              <a:t>prosjektet</a:t>
            </a:r>
            <a:r>
              <a:rPr lang="en-US" dirty="0"/>
              <a:t> og </a:t>
            </a:r>
            <a:r>
              <a:rPr lang="en-US" dirty="0" err="1"/>
              <a:t>deltok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forskerkonferanse</a:t>
            </a:r>
            <a:r>
              <a:rPr lang="en-US" dirty="0"/>
              <a:t> i Auckland</a:t>
            </a:r>
          </a:p>
          <a:p>
            <a:r>
              <a:rPr lang="en-US" dirty="0" err="1"/>
              <a:t>Tauhokohoko</a:t>
            </a:r>
            <a:r>
              <a:rPr lang="en-US" dirty="0"/>
              <a:t> er et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fireårig</a:t>
            </a:r>
            <a:r>
              <a:rPr lang="en-US" dirty="0"/>
              <a:t> </a:t>
            </a:r>
            <a:r>
              <a:rPr lang="en-US" dirty="0" err="1"/>
              <a:t>prosjekt</a:t>
            </a:r>
            <a:r>
              <a:rPr lang="en-US" dirty="0"/>
              <a:t> </a:t>
            </a:r>
            <a:r>
              <a:rPr lang="en-US" dirty="0" err="1"/>
              <a:t>finansiert</a:t>
            </a:r>
            <a:r>
              <a:rPr lang="en-US" dirty="0"/>
              <a:t> over New </a:t>
            </a:r>
            <a:r>
              <a:rPr lang="en-US" dirty="0" err="1"/>
              <a:t>Zealands</a:t>
            </a:r>
            <a:r>
              <a:rPr lang="en-US" dirty="0"/>
              <a:t> </a:t>
            </a:r>
            <a:r>
              <a:rPr lang="en-US" dirty="0" err="1"/>
              <a:t>Maori</a:t>
            </a:r>
            <a:r>
              <a:rPr lang="en-US" dirty="0"/>
              <a:t> </a:t>
            </a:r>
            <a:r>
              <a:rPr lang="en-US" dirty="0" err="1"/>
              <a:t>forskningsprogram</a:t>
            </a:r>
            <a:r>
              <a:rPr lang="en-US" dirty="0"/>
              <a:t>.</a:t>
            </a:r>
          </a:p>
          <a:p>
            <a:r>
              <a:rPr lang="en-US" dirty="0"/>
              <a:t>Har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hensikt</a:t>
            </a:r>
            <a:r>
              <a:rPr lang="en-US" dirty="0"/>
              <a:t> å </a:t>
            </a:r>
            <a:r>
              <a:rPr lang="en-US" dirty="0" err="1"/>
              <a:t>endre</a:t>
            </a:r>
            <a:r>
              <a:rPr lang="en-US" dirty="0"/>
              <a:t> </a:t>
            </a:r>
            <a:r>
              <a:rPr lang="en-US" dirty="0" err="1"/>
              <a:t>internasjonal</a:t>
            </a:r>
            <a:r>
              <a:rPr lang="en-US" dirty="0"/>
              <a:t> </a:t>
            </a:r>
            <a:r>
              <a:rPr lang="en-US" dirty="0" err="1"/>
              <a:t>handelspolitikk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urfolks</a:t>
            </a:r>
            <a:r>
              <a:rPr lang="en-US" dirty="0"/>
              <a:t> </a:t>
            </a:r>
            <a:r>
              <a:rPr lang="en-US" dirty="0" err="1"/>
              <a:t>kunnskap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og </a:t>
            </a:r>
            <a:r>
              <a:rPr lang="en-US" dirty="0" err="1"/>
              <a:t>verdier</a:t>
            </a:r>
            <a:r>
              <a:rPr lang="en-US" dirty="0"/>
              <a:t>.</a:t>
            </a:r>
          </a:p>
          <a:p>
            <a:r>
              <a:rPr lang="en-US" dirty="0" err="1"/>
              <a:t>Prosjektets</a:t>
            </a:r>
            <a:r>
              <a:rPr lang="en-US" dirty="0"/>
              <a:t> </a:t>
            </a:r>
            <a:r>
              <a:rPr lang="en-US" dirty="0" err="1"/>
              <a:t>hypotese</a:t>
            </a:r>
            <a:r>
              <a:rPr lang="en-US" dirty="0"/>
              <a:t> er at </a:t>
            </a:r>
            <a:r>
              <a:rPr lang="en-US" dirty="0" err="1"/>
              <a:t>autonomi</a:t>
            </a:r>
            <a:r>
              <a:rPr lang="en-US" dirty="0"/>
              <a:t> </a:t>
            </a:r>
            <a:r>
              <a:rPr lang="en-US" dirty="0" err="1"/>
              <a:t>fremmer</a:t>
            </a:r>
            <a:r>
              <a:rPr lang="en-US" dirty="0"/>
              <a:t> </a:t>
            </a:r>
            <a:r>
              <a:rPr lang="en-US" dirty="0" err="1"/>
              <a:t>urfolkshandel</a:t>
            </a:r>
            <a:r>
              <a:rPr lang="en-US" dirty="0"/>
              <a:t>,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urfolk</a:t>
            </a:r>
            <a:r>
              <a:rPr lang="en-US" dirty="0"/>
              <a:t> </a:t>
            </a:r>
            <a:r>
              <a:rPr lang="en-US" dirty="0" err="1"/>
              <a:t>fordeler</a:t>
            </a:r>
            <a:r>
              <a:rPr lang="en-US" dirty="0"/>
              <a:t> og </a:t>
            </a:r>
            <a:r>
              <a:rPr lang="en-US" dirty="0" err="1"/>
              <a:t>fører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økt</a:t>
            </a:r>
            <a:r>
              <a:rPr lang="en-US" dirty="0"/>
              <a:t> </a:t>
            </a:r>
            <a:r>
              <a:rPr lang="en-US" dirty="0" err="1"/>
              <a:t>levestandard</a:t>
            </a:r>
            <a:r>
              <a:rPr lang="en-US" dirty="0"/>
              <a:t> </a:t>
            </a:r>
          </a:p>
          <a:p>
            <a:r>
              <a:rPr lang="en-US">
                <a:hlinkClick r:id="rId3"/>
              </a:rPr>
              <a:t>https://www.tauhokohoko.nz/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F50E-FFB6-03B2-A01A-DB1504D3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Nettverk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AE11-4104-1BA6-8B80-E7BB10DC5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582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Jason Mika, Waikato University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rolle</a:t>
            </a:r>
            <a:r>
              <a:rPr lang="en-US" dirty="0"/>
              <a:t> i </a:t>
            </a:r>
            <a:r>
              <a:rPr lang="en-US" dirty="0" err="1"/>
              <a:t>prosjektet</a:t>
            </a:r>
            <a:endParaRPr lang="en-US" dirty="0"/>
          </a:p>
          <a:p>
            <a:pPr lvl="1"/>
            <a:r>
              <a:rPr lang="en-US" dirty="0"/>
              <a:t>En </a:t>
            </a:r>
            <a:r>
              <a:rPr lang="en-US" dirty="0" err="1"/>
              <a:t>ledende</a:t>
            </a:r>
            <a:r>
              <a:rPr lang="en-US" dirty="0"/>
              <a:t> </a:t>
            </a:r>
            <a:r>
              <a:rPr lang="en-US" dirty="0" err="1"/>
              <a:t>forsker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urfolksentreprenørskap</a:t>
            </a:r>
            <a:r>
              <a:rPr lang="en-US" dirty="0"/>
              <a:t> </a:t>
            </a:r>
            <a:r>
              <a:rPr lang="en-US" dirty="0" err="1"/>
              <a:t>internasjonalt</a:t>
            </a:r>
            <a:endParaRPr lang="en-US" dirty="0"/>
          </a:p>
          <a:p>
            <a:r>
              <a:rPr lang="en-US" dirty="0"/>
              <a:t>Tanya Jurado, Massey University </a:t>
            </a:r>
          </a:p>
          <a:p>
            <a:pPr lvl="1"/>
            <a:r>
              <a:rPr lang="en-US" dirty="0" err="1"/>
              <a:t>Underviser</a:t>
            </a:r>
            <a:r>
              <a:rPr lang="en-US" dirty="0"/>
              <a:t> </a:t>
            </a:r>
            <a:r>
              <a:rPr lang="en-US" dirty="0" err="1"/>
              <a:t>entreprenørskap</a:t>
            </a:r>
            <a:r>
              <a:rPr lang="en-US" dirty="0"/>
              <a:t> og business </a:t>
            </a:r>
            <a:r>
              <a:rPr lang="en-US" dirty="0" err="1"/>
              <a:t>etikk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President of the Small Enterprise Association of Australia and New Zealand and Editor in Chief of Small Enterprise Research</a:t>
            </a:r>
          </a:p>
          <a:p>
            <a:r>
              <a:rPr lang="en-US" dirty="0"/>
              <a:t>I </a:t>
            </a:r>
            <a:r>
              <a:rPr lang="en-US" dirty="0" err="1"/>
              <a:t>SamyWay-prosjektet</a:t>
            </a:r>
            <a:r>
              <a:rPr lang="en-US" dirty="0"/>
              <a:t> </a:t>
            </a:r>
            <a:r>
              <a:rPr lang="en-US" dirty="0" err="1"/>
              <a:t>samarbeider</a:t>
            </a:r>
            <a:r>
              <a:rPr lang="en-US" dirty="0"/>
              <a:t> Eva med Tanya og Jason om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artikkel</a:t>
            </a:r>
            <a:r>
              <a:rPr lang="en-US" dirty="0"/>
              <a:t> om </a:t>
            </a:r>
            <a:r>
              <a:rPr lang="en-US" dirty="0" err="1"/>
              <a:t>internasjonalisering</a:t>
            </a:r>
            <a:r>
              <a:rPr lang="en-US" dirty="0"/>
              <a:t> av </a:t>
            </a:r>
            <a:r>
              <a:rPr lang="en-US" dirty="0" err="1"/>
              <a:t>urfolksbedrifter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D4DC1-5957-3F4A-A223-67667948B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60" t="24445" r="1"/>
          <a:stretch/>
        </p:blipFill>
        <p:spPr>
          <a:xfrm>
            <a:off x="7988348" y="0"/>
            <a:ext cx="4203652" cy="320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FB7FBB-4ABD-C113-8FC8-7342D79D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28" y="3788581"/>
            <a:ext cx="4090772" cy="30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80f2c8-b5cb-477e-9006-26fee960afe9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169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Samarbeid mot New Zealand</vt:lpstr>
      <vt:lpstr>Tauhokohoko - Enabling Indigenous trade through Indigenous entrepreneurial ecosystems</vt:lpstr>
      <vt:lpstr>Nettverk på New Zealand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Vigdis Nygaard</dc:creator>
  <cp:lastModifiedBy>Vigdis Nygaard</cp:lastModifiedBy>
  <cp:revision>2</cp:revision>
  <dcterms:created xsi:type="dcterms:W3CDTF">2025-12-23T17:39:50Z</dcterms:created>
  <dcterms:modified xsi:type="dcterms:W3CDTF">2025-12-28T10:46:40Z</dcterms:modified>
</cp:coreProperties>
</file>