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342" r:id="rId5"/>
    <p:sldId id="337" r:id="rId6"/>
    <p:sldId id="336" r:id="rId7"/>
    <p:sldId id="341" r:id="rId8"/>
    <p:sldId id="340" r:id="rId9"/>
    <p:sldId id="329" r:id="rId10"/>
    <p:sldId id="317" r:id="rId11"/>
  </p:sldIdLst>
  <p:sldSz cx="12192000" cy="6858000"/>
  <p:notesSz cx="6858000" cy="9144000"/>
  <p:defaultTextStyle>
    <a:defPPr>
      <a:defRPr lang="en-US"/>
    </a:defPPr>
    <a:lvl1pPr marL="0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566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132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697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263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2829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395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99960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526" algn="l" defTabSz="2285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DB2"/>
    <a:srgbClr val="C7FFE0"/>
    <a:srgbClr val="64F0DE"/>
    <a:srgbClr val="E2FFFC"/>
    <a:srgbClr val="B9FFF7"/>
    <a:srgbClr val="3207AA"/>
    <a:srgbClr val="FF5959"/>
    <a:srgbClr val="30FFA3"/>
    <a:srgbClr val="3FEFDD"/>
    <a:srgbClr val="384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38" autoAdjust="0"/>
    <p:restoredTop sz="85535" autoAdjust="0"/>
  </p:normalViewPr>
  <p:slideViewPr>
    <p:cSldViewPr snapToGrid="0">
      <p:cViewPr varScale="1">
        <p:scale>
          <a:sx n="46" d="100"/>
          <a:sy n="46" d="100"/>
        </p:scale>
        <p:origin x="85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gdis Nygaard" userId="617377ce-5d73-4dbf-87ac-e244b9a3af19" providerId="ADAL" clId="{3DDCF0E7-ED57-4AD5-BD96-A5C19937C020}"/>
    <pc:docChg chg="custSel addSld delSld modSld sldOrd">
      <pc:chgData name="Vigdis Nygaard" userId="617377ce-5d73-4dbf-87ac-e244b9a3af19" providerId="ADAL" clId="{3DDCF0E7-ED57-4AD5-BD96-A5C19937C020}" dt="2025-12-28T09:26:07.516" v="797" actId="20577"/>
      <pc:docMkLst>
        <pc:docMk/>
      </pc:docMkLst>
      <pc:sldChg chg="del">
        <pc:chgData name="Vigdis Nygaard" userId="617377ce-5d73-4dbf-87ac-e244b9a3af19" providerId="ADAL" clId="{3DDCF0E7-ED57-4AD5-BD96-A5C19937C020}" dt="2025-12-28T08:56:39.072" v="0" actId="47"/>
        <pc:sldMkLst>
          <pc:docMk/>
          <pc:sldMk cId="250958456" sldId="256"/>
        </pc:sldMkLst>
      </pc:sldChg>
      <pc:sldChg chg="modSp mod">
        <pc:chgData name="Vigdis Nygaard" userId="617377ce-5d73-4dbf-87ac-e244b9a3af19" providerId="ADAL" clId="{3DDCF0E7-ED57-4AD5-BD96-A5C19937C020}" dt="2025-12-28T09:26:07.516" v="797" actId="20577"/>
        <pc:sldMkLst>
          <pc:docMk/>
          <pc:sldMk cId="3410422753" sldId="317"/>
        </pc:sldMkLst>
        <pc:spChg chg="mod">
          <ac:chgData name="Vigdis Nygaard" userId="617377ce-5d73-4dbf-87ac-e244b9a3af19" providerId="ADAL" clId="{3DDCF0E7-ED57-4AD5-BD96-A5C19937C020}" dt="2025-12-28T09:26:07.516" v="797" actId="20577"/>
          <ac:spMkLst>
            <pc:docMk/>
            <pc:sldMk cId="3410422753" sldId="317"/>
            <ac:spMk id="3" creationId="{C35C320C-4D2C-4333-990F-7CEDAEC63AA7}"/>
          </ac:spMkLst>
        </pc:spChg>
      </pc:sldChg>
      <pc:sldChg chg="del">
        <pc:chgData name="Vigdis Nygaard" userId="617377ce-5d73-4dbf-87ac-e244b9a3af19" providerId="ADAL" clId="{3DDCF0E7-ED57-4AD5-BD96-A5C19937C020}" dt="2025-12-28T08:57:47.057" v="6" actId="47"/>
        <pc:sldMkLst>
          <pc:docMk/>
          <pc:sldMk cId="640474017" sldId="319"/>
        </pc:sldMkLst>
      </pc:sldChg>
      <pc:sldChg chg="del">
        <pc:chgData name="Vigdis Nygaard" userId="617377ce-5d73-4dbf-87ac-e244b9a3af19" providerId="ADAL" clId="{3DDCF0E7-ED57-4AD5-BD96-A5C19937C020}" dt="2025-12-28T08:57:49.043" v="8" actId="47"/>
        <pc:sldMkLst>
          <pc:docMk/>
          <pc:sldMk cId="791066975" sldId="322"/>
        </pc:sldMkLst>
      </pc:sldChg>
      <pc:sldChg chg="del">
        <pc:chgData name="Vigdis Nygaard" userId="617377ce-5d73-4dbf-87ac-e244b9a3af19" providerId="ADAL" clId="{3DDCF0E7-ED57-4AD5-BD96-A5C19937C020}" dt="2025-12-28T08:57:50.608" v="10" actId="47"/>
        <pc:sldMkLst>
          <pc:docMk/>
          <pc:sldMk cId="1488362159" sldId="323"/>
        </pc:sldMkLst>
      </pc:sldChg>
      <pc:sldChg chg="del">
        <pc:chgData name="Vigdis Nygaard" userId="617377ce-5d73-4dbf-87ac-e244b9a3af19" providerId="ADAL" clId="{3DDCF0E7-ED57-4AD5-BD96-A5C19937C020}" dt="2025-12-28T08:57:45.889" v="5" actId="47"/>
        <pc:sldMkLst>
          <pc:docMk/>
          <pc:sldMk cId="2889194987" sldId="325"/>
        </pc:sldMkLst>
      </pc:sldChg>
      <pc:sldChg chg="del">
        <pc:chgData name="Vigdis Nygaard" userId="617377ce-5d73-4dbf-87ac-e244b9a3af19" providerId="ADAL" clId="{3DDCF0E7-ED57-4AD5-BD96-A5C19937C020}" dt="2025-12-28T08:57:42.570" v="4" actId="47"/>
        <pc:sldMkLst>
          <pc:docMk/>
          <pc:sldMk cId="611845732" sldId="330"/>
        </pc:sldMkLst>
      </pc:sldChg>
      <pc:sldChg chg="del">
        <pc:chgData name="Vigdis Nygaard" userId="617377ce-5d73-4dbf-87ac-e244b9a3af19" providerId="ADAL" clId="{3DDCF0E7-ED57-4AD5-BD96-A5C19937C020}" dt="2025-12-28T08:57:53.141" v="11" actId="47"/>
        <pc:sldMkLst>
          <pc:docMk/>
          <pc:sldMk cId="3088374817" sldId="332"/>
        </pc:sldMkLst>
      </pc:sldChg>
      <pc:sldChg chg="del">
        <pc:chgData name="Vigdis Nygaard" userId="617377ce-5d73-4dbf-87ac-e244b9a3af19" providerId="ADAL" clId="{3DDCF0E7-ED57-4AD5-BD96-A5C19937C020}" dt="2025-12-28T08:57:55.236" v="13" actId="47"/>
        <pc:sldMkLst>
          <pc:docMk/>
          <pc:sldMk cId="32753919" sldId="333"/>
        </pc:sldMkLst>
      </pc:sldChg>
      <pc:sldChg chg="del">
        <pc:chgData name="Vigdis Nygaard" userId="617377ce-5d73-4dbf-87ac-e244b9a3af19" providerId="ADAL" clId="{3DDCF0E7-ED57-4AD5-BD96-A5C19937C020}" dt="2025-12-28T08:56:39.775" v="1" actId="47"/>
        <pc:sldMkLst>
          <pc:docMk/>
          <pc:sldMk cId="4108402692" sldId="334"/>
        </pc:sldMkLst>
      </pc:sldChg>
      <pc:sldChg chg="del">
        <pc:chgData name="Vigdis Nygaard" userId="617377ce-5d73-4dbf-87ac-e244b9a3af19" providerId="ADAL" clId="{3DDCF0E7-ED57-4AD5-BD96-A5C19937C020}" dt="2025-12-28T08:57:49.805" v="9" actId="47"/>
        <pc:sldMkLst>
          <pc:docMk/>
          <pc:sldMk cId="4200670104" sldId="335"/>
        </pc:sldMkLst>
      </pc:sldChg>
      <pc:sldChg chg="ord">
        <pc:chgData name="Vigdis Nygaard" userId="617377ce-5d73-4dbf-87ac-e244b9a3af19" providerId="ADAL" clId="{3DDCF0E7-ED57-4AD5-BD96-A5C19937C020}" dt="2025-12-28T08:56:56.203" v="3"/>
        <pc:sldMkLst>
          <pc:docMk/>
          <pc:sldMk cId="713445342" sldId="336"/>
        </pc:sldMkLst>
      </pc:sldChg>
      <pc:sldChg chg="modSp mod ord">
        <pc:chgData name="Vigdis Nygaard" userId="617377ce-5d73-4dbf-87ac-e244b9a3af19" providerId="ADAL" clId="{3DDCF0E7-ED57-4AD5-BD96-A5C19937C020}" dt="2025-12-28T09:25:42.646" v="777"/>
        <pc:sldMkLst>
          <pc:docMk/>
          <pc:sldMk cId="1042999381" sldId="337"/>
        </pc:sldMkLst>
        <pc:spChg chg="mod">
          <ac:chgData name="Vigdis Nygaard" userId="617377ce-5d73-4dbf-87ac-e244b9a3af19" providerId="ADAL" clId="{3DDCF0E7-ED57-4AD5-BD96-A5C19937C020}" dt="2025-12-28T08:59:37.008" v="17" actId="20577"/>
          <ac:spMkLst>
            <pc:docMk/>
            <pc:sldMk cId="1042999381" sldId="337"/>
            <ac:spMk id="3" creationId="{B241B0C5-A4ED-902E-7EAA-283707CA7700}"/>
          </ac:spMkLst>
        </pc:spChg>
      </pc:sldChg>
      <pc:sldChg chg="del">
        <pc:chgData name="Vigdis Nygaard" userId="617377ce-5d73-4dbf-87ac-e244b9a3af19" providerId="ADAL" clId="{3DDCF0E7-ED57-4AD5-BD96-A5C19937C020}" dt="2025-12-28T08:57:47.730" v="7" actId="47"/>
        <pc:sldMkLst>
          <pc:docMk/>
          <pc:sldMk cId="3396332810" sldId="338"/>
        </pc:sldMkLst>
      </pc:sldChg>
      <pc:sldChg chg="del">
        <pc:chgData name="Vigdis Nygaard" userId="617377ce-5d73-4dbf-87ac-e244b9a3af19" providerId="ADAL" clId="{3DDCF0E7-ED57-4AD5-BD96-A5C19937C020}" dt="2025-12-28T08:57:53.873" v="12" actId="47"/>
        <pc:sldMkLst>
          <pc:docMk/>
          <pc:sldMk cId="3311698352" sldId="339"/>
        </pc:sldMkLst>
      </pc:sldChg>
      <pc:sldChg chg="modSp new mod ord">
        <pc:chgData name="Vigdis Nygaard" userId="617377ce-5d73-4dbf-87ac-e244b9a3af19" providerId="ADAL" clId="{3DDCF0E7-ED57-4AD5-BD96-A5C19937C020}" dt="2025-12-28T09:25:18.201" v="775" actId="20577"/>
        <pc:sldMkLst>
          <pc:docMk/>
          <pc:sldMk cId="975479610" sldId="342"/>
        </pc:sldMkLst>
        <pc:spChg chg="mod">
          <ac:chgData name="Vigdis Nygaard" userId="617377ce-5d73-4dbf-87ac-e244b9a3af19" providerId="ADAL" clId="{3DDCF0E7-ED57-4AD5-BD96-A5C19937C020}" dt="2025-12-28T09:05:11.857" v="28" actId="20577"/>
          <ac:spMkLst>
            <pc:docMk/>
            <pc:sldMk cId="975479610" sldId="342"/>
            <ac:spMk id="2" creationId="{EE605D27-5F08-7ADC-B1C7-17C5116F2A64}"/>
          </ac:spMkLst>
        </pc:spChg>
        <pc:spChg chg="mod">
          <ac:chgData name="Vigdis Nygaard" userId="617377ce-5d73-4dbf-87ac-e244b9a3af19" providerId="ADAL" clId="{3DDCF0E7-ED57-4AD5-BD96-A5C19937C020}" dt="2025-12-28T09:25:18.201" v="775" actId="20577"/>
          <ac:spMkLst>
            <pc:docMk/>
            <pc:sldMk cId="975479610" sldId="342"/>
            <ac:spMk id="3" creationId="{3FCADC8D-8925-D6D7-77A5-A6D4137E93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D9F43-64A9-4A62-B430-F148DD714787}" type="datetimeFigureOut">
              <a:rPr lang="nb-NO" smtClean="0"/>
              <a:t>28.12.2025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075F2-2622-4E86-8C25-29A6D05C35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038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075F2-2622-4E86-8C25-29A6D05C357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2492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2225" y="1093332"/>
            <a:ext cx="6956349" cy="2387600"/>
          </a:xfrm>
        </p:spPr>
        <p:txBody>
          <a:bodyPr anchor="b"/>
          <a:lstStyle>
            <a:lvl1pPr algn="l">
              <a:defRPr sz="440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Presentasjonstittel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7709" y="3732682"/>
            <a:ext cx="5964895" cy="1655762"/>
          </a:xfrm>
        </p:spPr>
        <p:txBody>
          <a:bodyPr/>
          <a:lstStyle>
            <a:lvl1pPr marL="0" indent="0" algn="l">
              <a:buNone/>
              <a:defRPr sz="2501">
                <a:solidFill>
                  <a:srgbClr val="3FEFDD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D22D0D4-5E57-4588-90FF-1A42A3AA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cap="all" spc="130" baseline="0"/>
            </a:lvl1pPr>
          </a:lstStyle>
          <a:p>
            <a:fld id="{13665DBF-9772-4AF9-82E6-46D135327CB2}" type="datetime4">
              <a:rPr lang="nb-NO" smtClean="0"/>
              <a:pPr/>
              <a:t>28. desember 2025</a:t>
            </a:fld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C5675A5-5C14-489D-9B37-0A1AB1A29F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576856"/>
            <a:ext cx="4682347" cy="62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4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liggende bilde ka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9"/>
            <a:ext cx="3870318" cy="3962389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66591B1-68F6-4923-9883-FCA8A803A2FB}"/>
              </a:ext>
            </a:extLst>
          </p:cNvPr>
          <p:cNvSpPr/>
          <p:nvPr userDrawn="1"/>
        </p:nvSpPr>
        <p:spPr>
          <a:xfrm>
            <a:off x="5303735" y="1756613"/>
            <a:ext cx="5975334" cy="4151952"/>
          </a:xfrm>
          <a:prstGeom prst="rect">
            <a:avLst/>
          </a:prstGeom>
          <a:solidFill>
            <a:srgbClr val="64F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1F0BDAA-41BA-4525-B867-6E2F0ED8F2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6085" y="1644205"/>
            <a:ext cx="5975334" cy="41519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66852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stående bilde var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36" y="540265"/>
            <a:ext cx="5170919" cy="87957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6" y="1952399"/>
            <a:ext cx="5170919" cy="3962389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66591B1-68F6-4923-9883-FCA8A803A2FB}"/>
              </a:ext>
            </a:extLst>
          </p:cNvPr>
          <p:cNvSpPr/>
          <p:nvPr userDrawn="1"/>
        </p:nvSpPr>
        <p:spPr>
          <a:xfrm>
            <a:off x="7121818" y="838297"/>
            <a:ext cx="4157251" cy="51898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1F0BDAA-41BA-4525-B867-6E2F0ED8F2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4168" y="727317"/>
            <a:ext cx="4157251" cy="518982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136475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stående bilde ka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35" y="540265"/>
            <a:ext cx="5171231" cy="87957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9"/>
            <a:ext cx="5171231" cy="3962389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66591B1-68F6-4923-9883-FCA8A803A2FB}"/>
              </a:ext>
            </a:extLst>
          </p:cNvPr>
          <p:cNvSpPr/>
          <p:nvPr userDrawn="1"/>
        </p:nvSpPr>
        <p:spPr>
          <a:xfrm>
            <a:off x="7121818" y="838297"/>
            <a:ext cx="4157251" cy="5189820"/>
          </a:xfrm>
          <a:prstGeom prst="rect">
            <a:avLst/>
          </a:prstGeom>
          <a:solidFill>
            <a:srgbClr val="64F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1F0BDAA-41BA-4525-B867-6E2F0ED8F2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4168" y="727317"/>
            <a:ext cx="4157251" cy="518982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12618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35" y="540265"/>
            <a:ext cx="3870318" cy="87957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9"/>
            <a:ext cx="3870318" cy="3962389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0BDAA54-4E48-41E3-9CF3-34BC873B9687}"/>
              </a:ext>
            </a:extLst>
          </p:cNvPr>
          <p:cNvSpPr/>
          <p:nvPr userDrawn="1"/>
        </p:nvSpPr>
        <p:spPr>
          <a:xfrm>
            <a:off x="5333504" y="0"/>
            <a:ext cx="6858496" cy="6858000"/>
          </a:xfrm>
          <a:prstGeom prst="rect">
            <a:avLst/>
          </a:prstGeom>
          <a:solidFill>
            <a:srgbClr val="E2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8" name="Plassholder for diagram 7">
            <a:extLst>
              <a:ext uri="{FF2B5EF4-FFF2-40B4-BE49-F238E27FC236}">
                <a16:creationId xmlns:a16="http://schemas.microsoft.com/office/drawing/2014/main" id="{AB8FEA4C-4F85-4444-9512-8A1D27491CC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2" y="540607"/>
            <a:ext cx="5320405" cy="5374309"/>
          </a:xfrm>
        </p:spPr>
        <p:txBody>
          <a:bodyPr/>
          <a:lstStyle/>
          <a:p>
            <a:r>
              <a:rPr lang="nb-NO"/>
              <a:t>Klikk ikonet for å legge til et diagram</a:t>
            </a:r>
          </a:p>
        </p:txBody>
      </p:sp>
    </p:spTree>
    <p:extLst>
      <p:ext uri="{BB962C8B-B14F-4D97-AF65-F5344CB8AC3E}">
        <p14:creationId xmlns:p14="http://schemas.microsoft.com/office/powerpoint/2010/main" val="32462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35" y="540265"/>
            <a:ext cx="3870318" cy="87957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9"/>
            <a:ext cx="3870318" cy="3962389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43551AD-401B-45C0-B760-897789E381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3504" y="0"/>
            <a:ext cx="685849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40" tIns="45720" rIns="91440" bIns="45720"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03C39E7-8484-44A6-8917-006E61D6FC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24116" y="576431"/>
            <a:ext cx="1533217" cy="4267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5954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runnsbilde mør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vann, himmel, natur&#10;&#10;Beskrivelse som er generert med svært høy visshet">
            <a:extLst>
              <a:ext uri="{FF2B5EF4-FFF2-40B4-BE49-F238E27FC236}">
                <a16:creationId xmlns:a16="http://schemas.microsoft.com/office/drawing/2014/main" id="{2E68BBD8-74C5-4F5B-92A1-9A28800C6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40A2E4-C616-4BB3-8784-1516527E5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35" y="540265"/>
            <a:ext cx="7008139" cy="8795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7BE5A7-534A-491E-A7B4-C92D1F10D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535" y="1952398"/>
            <a:ext cx="10115798" cy="3991890"/>
          </a:xfrm>
        </p:spPr>
        <p:txBody>
          <a:bodyPr/>
          <a:lstStyle>
            <a:lvl1pPr marL="279056" indent="-270054"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 marL="540108" indent="-252050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 marL="837167" indent="-243049"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FAB33A3-D96B-4A0C-A706-82514383F4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16" y="576431"/>
            <a:ext cx="1533217" cy="4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17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runnsbilde mørkt nummerert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vann, himmel, natur&#10;&#10;Beskrivelse som er generert med svært høy visshet">
            <a:extLst>
              <a:ext uri="{FF2B5EF4-FFF2-40B4-BE49-F238E27FC236}">
                <a16:creationId xmlns:a16="http://schemas.microsoft.com/office/drawing/2014/main" id="{02EE8A0F-B86E-4F1C-B63B-96C9AE2C6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40A2E4-C616-4BB3-8784-1516527E5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35" y="540265"/>
            <a:ext cx="7008139" cy="8795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37033E-B465-47FA-B4A7-D8DBB50C71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1535" y="1962377"/>
            <a:ext cx="10115798" cy="3981910"/>
          </a:xfrm>
        </p:spPr>
        <p:txBody>
          <a:bodyPr/>
          <a:lstStyle>
            <a:lvl1pPr marL="252050" indent="-288058"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531106" indent="-252050"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864173" indent="-288058"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Nivå 1</a:t>
            </a:r>
          </a:p>
          <a:p>
            <a:pPr lvl="1"/>
            <a:r>
              <a:rPr lang="nb-NO" dirty="0"/>
              <a:t>Nivå 2</a:t>
            </a:r>
          </a:p>
          <a:p>
            <a:pPr lvl="2"/>
            <a:r>
              <a:rPr lang="nb-NO" dirty="0"/>
              <a:t>Nivå 3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54C6D80-8829-4D0D-8373-A4F8A76D3B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16" y="576431"/>
            <a:ext cx="1533217" cy="4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29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runnsbilde ly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himmel&#10;&#10;Beskrivelse som er generert med høy visshet">
            <a:extLst>
              <a:ext uri="{FF2B5EF4-FFF2-40B4-BE49-F238E27FC236}">
                <a16:creationId xmlns:a16="http://schemas.microsoft.com/office/drawing/2014/main" id="{F2FBB670-5083-47CC-BC95-2FA831980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87DACE-ABCF-48A0-B47D-799AAF42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35" y="540265"/>
            <a:ext cx="7008139" cy="87957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D5103A-E3E7-4190-8F70-7E79C0190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535" y="1952398"/>
            <a:ext cx="8021803" cy="399189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19F514A-7443-4CE4-A971-D865B79C30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8" y="0"/>
            <a:ext cx="2594953" cy="10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70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runnsbilde lyst nummerert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himmel&#10;&#10;Beskrivelse som er generert med høy visshet">
            <a:extLst>
              <a:ext uri="{FF2B5EF4-FFF2-40B4-BE49-F238E27FC236}">
                <a16:creationId xmlns:a16="http://schemas.microsoft.com/office/drawing/2014/main" id="{0AB030F8-FACA-40D4-9356-AA72C8C9F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87DACE-ABCF-48A0-B47D-799AAF42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35" y="540265"/>
            <a:ext cx="7008139" cy="87957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12172A-ABC4-4BB3-9809-C1ED9D33E3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1535" y="1962377"/>
            <a:ext cx="8021803" cy="3981910"/>
          </a:xfrm>
        </p:spPr>
        <p:txBody>
          <a:bodyPr/>
          <a:lstStyle>
            <a:lvl1pPr marL="252050" indent="-288058">
              <a:buSzPct val="100000"/>
              <a:buFont typeface="+mj-lt"/>
              <a:buAutoNum type="arabicPeriod"/>
              <a:defRPr/>
            </a:lvl1pPr>
            <a:lvl2pPr marL="531106" indent="-252050">
              <a:buSzPct val="100000"/>
              <a:buFont typeface="+mj-lt"/>
              <a:buAutoNum type="arabicPeriod"/>
              <a:defRPr/>
            </a:lvl2pPr>
            <a:lvl3pPr marL="864173" indent="-288058">
              <a:buSzPct val="100000"/>
              <a:buFont typeface="+mj-lt"/>
              <a:buAutoNum type="arabicPeriod"/>
              <a:defRPr/>
            </a:lvl3pPr>
          </a:lstStyle>
          <a:p>
            <a:pPr lvl="0"/>
            <a:r>
              <a:rPr lang="nb-NO" dirty="0"/>
              <a:t>Nivå 1</a:t>
            </a:r>
          </a:p>
          <a:p>
            <a:pPr lvl="1"/>
            <a:r>
              <a:rPr lang="nb-NO" dirty="0"/>
              <a:t>Nivå 2</a:t>
            </a:r>
          </a:p>
          <a:p>
            <a:pPr lvl="2"/>
            <a:r>
              <a:rPr lang="nb-NO" dirty="0"/>
              <a:t>Nivå 3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B82ECAE-7B7F-45AA-A118-5FD971EC6F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8" y="0"/>
            <a:ext cx="2594953" cy="10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56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tning m/ kontaktinformaj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10">
            <a:extLst>
              <a:ext uri="{FF2B5EF4-FFF2-40B4-BE49-F238E27FC236}">
                <a16:creationId xmlns:a16="http://schemas.microsoft.com/office/drawing/2014/main" id="{8BAB11D8-3887-454C-B2E6-8ED13149E3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0857" y="5135924"/>
            <a:ext cx="5951812" cy="384765"/>
          </a:xfrm>
          <a:prstGeom prst="rect">
            <a:avLst/>
          </a:prstGeom>
        </p:spPr>
        <p:txBody>
          <a:bodyPr lIns="0" tIns="0" rIns="0" bIns="0"/>
          <a:lstStyle>
            <a:lvl1pPr marL="9002" indent="0">
              <a:buNone/>
              <a:defRPr sz="2501">
                <a:solidFill>
                  <a:srgbClr val="64F0DE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Web</a:t>
            </a:r>
          </a:p>
        </p:txBody>
      </p:sp>
      <p:sp>
        <p:nvSpPr>
          <p:cNvPr id="13" name="Plassholder for tekst 10">
            <a:extLst>
              <a:ext uri="{FF2B5EF4-FFF2-40B4-BE49-F238E27FC236}">
                <a16:creationId xmlns:a16="http://schemas.microsoft.com/office/drawing/2014/main" id="{76EAC3C8-5321-4FBD-85D5-9E9DA6D0E9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0857" y="5612229"/>
            <a:ext cx="5951812" cy="384765"/>
          </a:xfrm>
          <a:prstGeom prst="rect">
            <a:avLst/>
          </a:prstGeom>
        </p:spPr>
        <p:txBody>
          <a:bodyPr lIns="0" tIns="0" rIns="0" bIns="0"/>
          <a:lstStyle>
            <a:lvl1pPr marL="9002" indent="0">
              <a:buNone/>
              <a:defRPr sz="2501">
                <a:solidFill>
                  <a:srgbClr val="64F0DE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@Handle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2225" y="1093332"/>
            <a:ext cx="6956349" cy="2387600"/>
          </a:xfrm>
        </p:spPr>
        <p:txBody>
          <a:bodyPr anchor="b"/>
          <a:lstStyle>
            <a:lvl1pPr algn="l">
              <a:defRPr sz="44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7709" y="4118490"/>
            <a:ext cx="5964895" cy="384765"/>
          </a:xfrm>
        </p:spPr>
        <p:txBody>
          <a:bodyPr>
            <a:spAutoFit/>
          </a:bodyPr>
          <a:lstStyle>
            <a:lvl1pPr marL="0" indent="0" algn="l">
              <a:buNone/>
              <a:defRPr sz="2501" b="1" cap="all" spc="220" baseline="0">
                <a:solidFill>
                  <a:srgbClr val="3FEFDD"/>
                </a:solidFill>
                <a:latin typeface="+mn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</a:t>
            </a:r>
            <a:r>
              <a:rPr lang="en-US" dirty="0"/>
              <a:t> </a:t>
            </a:r>
            <a:r>
              <a:rPr lang="nb-NO" noProof="0" dirty="0"/>
              <a:t>etternavn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C5675A5-5C14-489D-9B37-0A1AB1A29F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576856"/>
            <a:ext cx="4682347" cy="6281144"/>
          </a:xfrm>
          <a:prstGeom prst="rect">
            <a:avLst/>
          </a:prstGeom>
        </p:spPr>
      </p:pic>
      <p:pic>
        <p:nvPicPr>
          <p:cNvPr id="5" name="Bilde 4" descr="Et bilde som inneholder vindu&#10;&#10;Beskrivelse som er generert med høy visshet">
            <a:extLst>
              <a:ext uri="{FF2B5EF4-FFF2-40B4-BE49-F238E27FC236}">
                <a16:creationId xmlns:a16="http://schemas.microsoft.com/office/drawing/2014/main" id="{A7C137EE-2FE0-4B7C-8973-2BF93BD39C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66" y="4699068"/>
            <a:ext cx="332276" cy="1310794"/>
          </a:xfrm>
          <a:prstGeom prst="rect">
            <a:avLst/>
          </a:prstGeom>
        </p:spPr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719F7F7-ABD3-43F0-8561-6093104CD9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0857" y="4663429"/>
            <a:ext cx="5951812" cy="384765"/>
          </a:xfrm>
          <a:prstGeom prst="rect">
            <a:avLst/>
          </a:prstGeom>
        </p:spPr>
        <p:txBody>
          <a:bodyPr lIns="0" tIns="0" rIns="0" bIns="0"/>
          <a:lstStyle>
            <a:lvl1pPr marL="9002" indent="0">
              <a:buNone/>
              <a:defRPr sz="2501">
                <a:solidFill>
                  <a:srgbClr val="64F0DE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E-post</a:t>
            </a:r>
          </a:p>
        </p:txBody>
      </p:sp>
    </p:spTree>
    <p:extLst>
      <p:ext uri="{BB962C8B-B14F-4D97-AF65-F5344CB8AC3E}">
        <p14:creationId xmlns:p14="http://schemas.microsoft.com/office/powerpoint/2010/main" val="1325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telskille mø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2225" y="1093332"/>
            <a:ext cx="6956349" cy="2387600"/>
          </a:xfrm>
        </p:spPr>
        <p:txBody>
          <a:bodyPr anchor="b"/>
          <a:lstStyle>
            <a:lvl1pPr algn="l">
              <a:defRPr sz="440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Mellomsidetittel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7709" y="3732682"/>
            <a:ext cx="5964895" cy="1655762"/>
          </a:xfrm>
        </p:spPr>
        <p:txBody>
          <a:bodyPr/>
          <a:lstStyle>
            <a:lvl1pPr marL="0" indent="0" algn="l">
              <a:buNone/>
              <a:defRPr sz="2501">
                <a:solidFill>
                  <a:srgbClr val="30FFA3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C9EB822-E864-4129-8632-8D9ED507E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576856"/>
            <a:ext cx="4682347" cy="62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34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tning u/ kontaktinformasj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2225" y="1093332"/>
            <a:ext cx="6956349" cy="2387600"/>
          </a:xfrm>
        </p:spPr>
        <p:txBody>
          <a:bodyPr anchor="b"/>
          <a:lstStyle>
            <a:lvl1pPr algn="l">
              <a:defRPr sz="44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C5675A5-5C14-489D-9B37-0A1AB1A29F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576856"/>
            <a:ext cx="4682347" cy="62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43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rt mø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7DA1C4E-E377-4199-ADEE-16A7F1A2D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92" y="256664"/>
            <a:ext cx="4448023" cy="603435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F0AB618-FC6D-4AB1-8E49-8E5F0305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35" y="540265"/>
            <a:ext cx="3896868" cy="8795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2464FF0-E32B-40F1-BAE6-E569A59E16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576856"/>
            <a:ext cx="4682347" cy="62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74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 ly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676393C-057E-41F6-94E6-3700533BCD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92" y="256663"/>
            <a:ext cx="4447136" cy="603435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F0AB618-FC6D-4AB1-8E49-8E5F0305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35" y="540265"/>
            <a:ext cx="3896868" cy="8795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112B225-76A6-4947-B080-C964669BE0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203206"/>
            <a:ext cx="4673600" cy="465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27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04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55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skille lys">
    <p:bg>
      <p:bgPr>
        <a:solidFill>
          <a:srgbClr val="B9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2225" y="1093332"/>
            <a:ext cx="6956349" cy="2387600"/>
          </a:xfrm>
        </p:spPr>
        <p:txBody>
          <a:bodyPr anchor="b"/>
          <a:lstStyle>
            <a:lvl1pPr algn="l">
              <a:defRPr sz="4401">
                <a:solidFill>
                  <a:srgbClr val="3207AA"/>
                </a:solidFill>
              </a:defRPr>
            </a:lvl1pPr>
          </a:lstStyle>
          <a:p>
            <a:r>
              <a:rPr lang="nb-NO" dirty="0"/>
              <a:t>Mellomsidetittel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7709" y="3732682"/>
            <a:ext cx="5964895" cy="1655762"/>
          </a:xfrm>
        </p:spPr>
        <p:txBody>
          <a:bodyPr/>
          <a:lstStyle>
            <a:lvl1pPr marL="0" indent="0" algn="l">
              <a:buNone/>
              <a:defRPr sz="2501">
                <a:solidFill>
                  <a:srgbClr val="FF5959"/>
                </a:solidFill>
                <a:latin typeface="+mj-lt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Undertittel</a:t>
            </a:r>
            <a:endParaRPr lang="en-US" dirty="0"/>
          </a:p>
        </p:txBody>
      </p:sp>
      <p:pic>
        <p:nvPicPr>
          <p:cNvPr id="9" name="Bilde 8" descr="Et bilde som inneholder utendørs, himmel, lys, trafikk&#10;&#10;Beskrivelse som er generert med høy visshet">
            <a:extLst>
              <a:ext uri="{FF2B5EF4-FFF2-40B4-BE49-F238E27FC236}">
                <a16:creationId xmlns:a16="http://schemas.microsoft.com/office/drawing/2014/main" id="{0F1C039F-7078-4D3C-B70A-D05B750673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2194012"/>
            <a:ext cx="4682347" cy="46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5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med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8"/>
            <a:ext cx="10116536" cy="399189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0923653-BFFE-4B4B-BF0F-EF19BB357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2194012"/>
            <a:ext cx="4682347" cy="46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nummerert innhold med grafik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1535" y="1962377"/>
            <a:ext cx="10116536" cy="3981910"/>
          </a:xfrm>
        </p:spPr>
        <p:txBody>
          <a:bodyPr/>
          <a:lstStyle>
            <a:lvl1pPr marL="252050" indent="-288058">
              <a:buSzPct val="100000"/>
              <a:buFont typeface="+mj-lt"/>
              <a:buAutoNum type="arabicPeriod"/>
              <a:defRPr/>
            </a:lvl1pPr>
            <a:lvl2pPr marL="531106" indent="-252050">
              <a:buSzPct val="100000"/>
              <a:buFont typeface="+mj-lt"/>
              <a:buAutoNum type="arabicPeriod"/>
              <a:defRPr/>
            </a:lvl2pPr>
            <a:lvl3pPr marL="864173" indent="-288058">
              <a:buSzPct val="100000"/>
              <a:buFont typeface="+mj-lt"/>
              <a:buAutoNum type="arabicPeriod"/>
              <a:defRPr/>
            </a:lvl3pPr>
          </a:lstStyle>
          <a:p>
            <a:pPr lvl="0"/>
            <a:r>
              <a:rPr lang="nb-NO" dirty="0"/>
              <a:t>Nivå 1</a:t>
            </a:r>
          </a:p>
          <a:p>
            <a:pPr lvl="1"/>
            <a:r>
              <a:rPr lang="nb-NO" dirty="0"/>
              <a:t>Nivå 2</a:t>
            </a:r>
          </a:p>
          <a:p>
            <a:pPr lvl="2"/>
            <a:r>
              <a:rPr lang="nb-NO" dirty="0"/>
              <a:t>Nivå 3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0923653-BFFE-4B4B-BF0F-EF19BB357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654" y="2194012"/>
            <a:ext cx="4682347" cy="46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3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8"/>
            <a:ext cx="10116536" cy="399189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6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nummerer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39BF78-66E1-4089-ACB5-287EA3839E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1535" y="1962377"/>
            <a:ext cx="10116536" cy="3981910"/>
          </a:xfrm>
        </p:spPr>
        <p:txBody>
          <a:bodyPr/>
          <a:lstStyle>
            <a:lvl1pPr marL="252050" indent="-288058">
              <a:buSzPct val="100000"/>
              <a:buFont typeface="+mj-lt"/>
              <a:buAutoNum type="arabicPeriod"/>
              <a:defRPr/>
            </a:lvl1pPr>
            <a:lvl2pPr marL="531106" indent="-252050">
              <a:buSzPct val="100000"/>
              <a:buFont typeface="+mj-lt"/>
              <a:buAutoNum type="arabicPeriod"/>
              <a:defRPr/>
            </a:lvl2pPr>
            <a:lvl3pPr marL="864173" indent="-288058">
              <a:buSzPct val="100000"/>
              <a:buFont typeface="+mj-lt"/>
              <a:buAutoNum type="arabicPeriod"/>
              <a:defRPr/>
            </a:lvl3pPr>
          </a:lstStyle>
          <a:p>
            <a:pPr lvl="0"/>
            <a:r>
              <a:rPr lang="nb-NO" dirty="0"/>
              <a:t>Nivå 1</a:t>
            </a:r>
          </a:p>
          <a:p>
            <a:pPr lvl="1"/>
            <a:r>
              <a:rPr lang="nb-NO" dirty="0"/>
              <a:t>Nivå 2</a:t>
            </a:r>
          </a:p>
          <a:p>
            <a:pPr lvl="2"/>
            <a:r>
              <a:rPr lang="nb-NO" dirty="0"/>
              <a:t>Nivå 3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0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7780" y="1824119"/>
            <a:ext cx="4872885" cy="338593"/>
          </a:xfrm>
        </p:spPr>
        <p:txBody>
          <a:bodyPr wrap="square" anchor="b">
            <a:spAutoFit/>
          </a:bodyPr>
          <a:lstStyle>
            <a:lvl1pPr marL="0" indent="0">
              <a:buNone/>
              <a:defRPr sz="2200" b="1" cap="all" spc="140" baseline="0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nb-NO" dirty="0"/>
              <a:t>Mellomtittel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780" y="2414168"/>
            <a:ext cx="4872885" cy="351537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34122" y="1824119"/>
            <a:ext cx="4896883" cy="338593"/>
          </a:xfrm>
        </p:spPr>
        <p:txBody>
          <a:bodyPr wrap="square" anchor="b">
            <a:spAutoFit/>
          </a:bodyPr>
          <a:lstStyle>
            <a:lvl1pPr marL="0" indent="0">
              <a:buNone/>
              <a:defRPr sz="2200" b="1" cap="all" spc="140" baseline="0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nb-NO" dirty="0"/>
              <a:t>mellomtittel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4123" y="2414168"/>
            <a:ext cx="4872885" cy="351537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A8904C28-651F-4264-8734-EBE641E7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0607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liggende bilde var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35" y="1952399"/>
            <a:ext cx="3870318" cy="3962389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66591B1-68F6-4923-9883-FCA8A803A2FB}"/>
              </a:ext>
            </a:extLst>
          </p:cNvPr>
          <p:cNvSpPr/>
          <p:nvPr userDrawn="1"/>
        </p:nvSpPr>
        <p:spPr>
          <a:xfrm>
            <a:off x="5303735" y="1756613"/>
            <a:ext cx="5975334" cy="4151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1F0BDAA-41BA-4525-B867-6E2F0ED8F2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6085" y="1644205"/>
            <a:ext cx="5975334" cy="41519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918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1535" y="540265"/>
            <a:ext cx="7008139" cy="879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/>
              <a:t>Uten grafisk element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535" y="1952398"/>
            <a:ext cx="7008139" cy="39918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/>
              <a:t>Nivå 1</a:t>
            </a:r>
          </a:p>
          <a:p>
            <a:pPr lvl="1"/>
            <a:r>
              <a:rPr lang="nb-NO" noProof="0"/>
              <a:t>Nivå 2</a:t>
            </a:r>
          </a:p>
          <a:p>
            <a:pPr lvl="2"/>
            <a:r>
              <a:rPr lang="nb-NO" noProof="0"/>
              <a:t>Niva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3967" y="5678093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64A75A68-07A7-4C4C-88FD-CE81732F3D5A}" type="datetime4">
              <a:rPr lang="nb-NO" noProof="0" smtClean="0"/>
              <a:t>28. desember 2025</a:t>
            </a:fld>
            <a:endParaRPr lang="nb-NO" noProof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E2BF4D0-DB14-4EE7-A510-FD1BA8D16F5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48" y="0"/>
            <a:ext cx="2594953" cy="10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8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62" r:id="rId4"/>
    <p:sldLayoutId id="2147483676" r:id="rId5"/>
    <p:sldLayoutId id="2147483675" r:id="rId6"/>
    <p:sldLayoutId id="2147483677" r:id="rId7"/>
    <p:sldLayoutId id="2147483665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90" r:id="rId20"/>
    <p:sldLayoutId id="2147483689" r:id="rId21"/>
    <p:sldLayoutId id="2147483691" r:id="rId22"/>
    <p:sldLayoutId id="2147483666" r:id="rId23"/>
    <p:sldLayoutId id="2147483667" r:id="rId24"/>
  </p:sldLayoutIdLst>
  <p:hf sldNum="0" hdr="0" ft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601" kern="1200">
          <a:solidFill>
            <a:srgbClr val="3842E2"/>
          </a:solidFill>
          <a:latin typeface="+mj-lt"/>
          <a:ea typeface="+mj-ea"/>
          <a:cs typeface="+mj-cs"/>
        </a:defRPr>
      </a:lvl1pPr>
    </p:titleStyle>
    <p:bodyStyle>
      <a:lvl1pPr marL="279056" indent="-270054" algn="l" defTabSz="914446" rtl="0" eaLnBrk="1" latinLnBrk="0" hangingPunct="1">
        <a:lnSpc>
          <a:spcPct val="100000"/>
        </a:lnSpc>
        <a:spcBef>
          <a:spcPts val="1000"/>
        </a:spcBef>
        <a:buSzPct val="100000"/>
        <a:buFontTx/>
        <a:buBlip>
          <a:blip r:embed="rId27"/>
        </a:buBlip>
        <a:defRPr sz="2601" kern="1200">
          <a:solidFill>
            <a:srgbClr val="3207AA"/>
          </a:solidFill>
          <a:latin typeface="+mn-lt"/>
          <a:ea typeface="+mn-ea"/>
          <a:cs typeface="+mn-cs"/>
        </a:defRPr>
      </a:lvl1pPr>
      <a:lvl2pPr marL="540108" indent="-252050" algn="l" defTabSz="914446" rtl="0" eaLnBrk="1" latinLnBrk="0" hangingPunct="1">
        <a:lnSpc>
          <a:spcPct val="100000"/>
        </a:lnSpc>
        <a:spcBef>
          <a:spcPts val="1000"/>
        </a:spcBef>
        <a:buSzPct val="100000"/>
        <a:buFontTx/>
        <a:buBlip>
          <a:blip r:embed="rId28"/>
        </a:buBlip>
        <a:defRPr sz="2250" kern="1200">
          <a:solidFill>
            <a:srgbClr val="1CADB2"/>
          </a:solidFill>
          <a:latin typeface="+mn-lt"/>
          <a:ea typeface="+mn-ea"/>
          <a:cs typeface="+mn-cs"/>
        </a:defRPr>
      </a:lvl2pPr>
      <a:lvl3pPr marL="837167" indent="-243049" algn="l" defTabSz="914446" rtl="0" eaLnBrk="1" latinLnBrk="0" hangingPunct="1">
        <a:lnSpc>
          <a:spcPct val="100000"/>
        </a:lnSpc>
        <a:spcBef>
          <a:spcPts val="1000"/>
        </a:spcBef>
        <a:buSzPct val="100000"/>
        <a:buFontTx/>
        <a:buBlip>
          <a:blip r:embed="rId29"/>
        </a:buBlip>
        <a:defRPr sz="2000" kern="1200">
          <a:solidFill>
            <a:srgbClr val="3842E2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5D27-5F08-7ADC-B1C7-17C5116F2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SamiWay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DC8D-8925-D6D7-77A5-A6D4137E9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535" y="1603169"/>
            <a:ext cx="10116536" cy="4928260"/>
          </a:xfrm>
        </p:spPr>
        <p:txBody>
          <a:bodyPr/>
          <a:lstStyle/>
          <a:p>
            <a:r>
              <a:rPr lang="en-US" dirty="0" err="1"/>
              <a:t>SamiWay</a:t>
            </a:r>
            <a:r>
              <a:rPr lang="en-US" dirty="0"/>
              <a:t> er et </a:t>
            </a:r>
            <a:r>
              <a:rPr lang="en-US" dirty="0" err="1"/>
              <a:t>forsknings</a:t>
            </a:r>
            <a:r>
              <a:rPr lang="en-US" dirty="0"/>
              <a:t>- og </a:t>
            </a:r>
            <a:r>
              <a:rPr lang="en-US" dirty="0" err="1"/>
              <a:t>samarbeidsprosjekt</a:t>
            </a:r>
            <a:r>
              <a:rPr lang="en-US" dirty="0"/>
              <a:t> med </a:t>
            </a:r>
            <a:r>
              <a:rPr lang="en-US" dirty="0" err="1"/>
              <a:t>ulike</a:t>
            </a:r>
            <a:r>
              <a:rPr lang="en-US" dirty="0"/>
              <a:t> </a:t>
            </a:r>
            <a:r>
              <a:rPr lang="en-US" dirty="0" err="1"/>
              <a:t>partnere</a:t>
            </a:r>
            <a:endParaRPr lang="en-US" dirty="0"/>
          </a:p>
          <a:p>
            <a:pPr lvl="1"/>
            <a:r>
              <a:rPr lang="en-US" dirty="0" err="1"/>
              <a:t>Forskere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NORCE og </a:t>
            </a:r>
            <a:r>
              <a:rPr lang="en-US" dirty="0" err="1"/>
              <a:t>UiT</a:t>
            </a:r>
            <a:endParaRPr lang="en-US" dirty="0"/>
          </a:p>
          <a:p>
            <a:pPr lvl="1"/>
            <a:r>
              <a:rPr lang="en-US" dirty="0" err="1"/>
              <a:t>Praktikere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Sapmi </a:t>
            </a:r>
            <a:r>
              <a:rPr lang="en-US" dirty="0" err="1"/>
              <a:t>Næringshage</a:t>
            </a:r>
            <a:r>
              <a:rPr lang="en-US" dirty="0"/>
              <a:t> og Sijti Jarnge</a:t>
            </a:r>
          </a:p>
          <a:p>
            <a:pPr lvl="1"/>
            <a:r>
              <a:rPr lang="en-US" dirty="0" err="1"/>
              <a:t>Politikkutformere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Sametinget</a:t>
            </a:r>
            <a:endParaRPr lang="en-US" dirty="0"/>
          </a:p>
          <a:p>
            <a:r>
              <a:rPr lang="en-US" dirty="0"/>
              <a:t>Vi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utvikle</a:t>
            </a:r>
            <a:r>
              <a:rPr lang="en-US" dirty="0"/>
              <a:t> og </a:t>
            </a:r>
            <a:r>
              <a:rPr lang="en-US" dirty="0" err="1"/>
              <a:t>dokumentere</a:t>
            </a:r>
            <a:r>
              <a:rPr lang="en-US" dirty="0"/>
              <a:t> </a:t>
            </a:r>
            <a:r>
              <a:rPr lang="en-US" dirty="0" err="1"/>
              <a:t>ny</a:t>
            </a:r>
            <a:r>
              <a:rPr lang="en-US" dirty="0"/>
              <a:t> </a:t>
            </a:r>
            <a:r>
              <a:rPr lang="en-US" dirty="0" err="1"/>
              <a:t>kunnskap</a:t>
            </a:r>
            <a:r>
              <a:rPr lang="en-US" dirty="0"/>
              <a:t> om </a:t>
            </a: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samisk</a:t>
            </a:r>
            <a:r>
              <a:rPr lang="en-US" dirty="0"/>
              <a:t> </a:t>
            </a:r>
            <a:r>
              <a:rPr lang="en-US" dirty="0" err="1"/>
              <a:t>entreprenørskap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styrkes</a:t>
            </a:r>
            <a:r>
              <a:rPr lang="en-US" dirty="0"/>
              <a:t> </a:t>
            </a:r>
            <a:r>
              <a:rPr lang="en-US" dirty="0" err="1"/>
              <a:t>gjennom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Mer </a:t>
            </a:r>
            <a:r>
              <a:rPr lang="en-US" dirty="0" err="1"/>
              <a:t>forskning</a:t>
            </a:r>
            <a:r>
              <a:rPr lang="en-US" dirty="0"/>
              <a:t>/</a:t>
            </a:r>
            <a:r>
              <a:rPr lang="en-US" dirty="0" err="1"/>
              <a:t>kunnskap</a:t>
            </a:r>
            <a:r>
              <a:rPr lang="en-US" dirty="0"/>
              <a:t> om </a:t>
            </a:r>
            <a:r>
              <a:rPr lang="en-US" dirty="0" err="1"/>
              <a:t>samisk</a:t>
            </a:r>
            <a:r>
              <a:rPr lang="en-US" dirty="0"/>
              <a:t> </a:t>
            </a:r>
            <a:r>
              <a:rPr lang="en-US" dirty="0" err="1"/>
              <a:t>entreprenørskap</a:t>
            </a:r>
            <a:r>
              <a:rPr lang="en-US" dirty="0"/>
              <a:t>, </a:t>
            </a:r>
            <a:r>
              <a:rPr lang="en-US" dirty="0" err="1"/>
              <a:t>bygge</a:t>
            </a:r>
            <a:r>
              <a:rPr lang="en-US" dirty="0"/>
              <a:t> </a:t>
            </a:r>
            <a:r>
              <a:rPr lang="en-US" dirty="0" err="1"/>
              <a:t>nettverk</a:t>
            </a:r>
            <a:r>
              <a:rPr lang="en-US" dirty="0"/>
              <a:t> </a:t>
            </a:r>
            <a:r>
              <a:rPr lang="en-US" dirty="0" err="1"/>
              <a:t>internasjonalt</a:t>
            </a:r>
            <a:endParaRPr lang="en-US" dirty="0"/>
          </a:p>
          <a:p>
            <a:pPr lvl="1"/>
            <a:r>
              <a:rPr lang="en-US" dirty="0"/>
              <a:t>Bedre </a:t>
            </a:r>
            <a:r>
              <a:rPr lang="en-US" dirty="0" err="1"/>
              <a:t>veiledning</a:t>
            </a:r>
            <a:r>
              <a:rPr lang="en-US" dirty="0"/>
              <a:t> og </a:t>
            </a:r>
            <a:r>
              <a:rPr lang="en-US" dirty="0" err="1"/>
              <a:t>støtte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samiske</a:t>
            </a:r>
            <a:r>
              <a:rPr lang="en-US" dirty="0"/>
              <a:t> </a:t>
            </a:r>
            <a:r>
              <a:rPr lang="en-US" dirty="0" err="1"/>
              <a:t>entreprenører</a:t>
            </a:r>
            <a:endParaRPr lang="en-US" dirty="0"/>
          </a:p>
          <a:p>
            <a:pPr lvl="1"/>
            <a:r>
              <a:rPr lang="en-US" dirty="0"/>
              <a:t>Bedre </a:t>
            </a:r>
            <a:r>
              <a:rPr lang="en-US" dirty="0" err="1"/>
              <a:t>politikkutforming</a:t>
            </a:r>
            <a:r>
              <a:rPr lang="en-US" dirty="0"/>
              <a:t> og </a:t>
            </a:r>
            <a:r>
              <a:rPr lang="en-US" dirty="0" err="1"/>
              <a:t>koordinering</a:t>
            </a:r>
            <a:r>
              <a:rPr lang="en-US" dirty="0"/>
              <a:t> </a:t>
            </a:r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virkemiddelaktører</a:t>
            </a:r>
            <a:endParaRPr lang="en-US" dirty="0"/>
          </a:p>
          <a:p>
            <a:pPr lvl="1"/>
            <a:r>
              <a:rPr lang="en-US" dirty="0" err="1"/>
              <a:t>Integrere</a:t>
            </a:r>
            <a:r>
              <a:rPr lang="en-US" dirty="0"/>
              <a:t> </a:t>
            </a:r>
            <a:r>
              <a:rPr lang="en-US" dirty="0" err="1"/>
              <a:t>samiske</a:t>
            </a:r>
            <a:r>
              <a:rPr lang="en-US" dirty="0"/>
              <a:t> </a:t>
            </a:r>
            <a:r>
              <a:rPr lang="en-US" dirty="0" err="1"/>
              <a:t>perspektiver</a:t>
            </a:r>
            <a:r>
              <a:rPr lang="en-US" dirty="0"/>
              <a:t> i </a:t>
            </a:r>
            <a:r>
              <a:rPr lang="en-US" dirty="0" err="1"/>
              <a:t>undervisningen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Handelshøgskolen</a:t>
            </a:r>
            <a:r>
              <a:rPr lang="en-US" dirty="0"/>
              <a:t>, </a:t>
            </a:r>
            <a:r>
              <a:rPr lang="en-US" dirty="0" err="1"/>
              <a:t>UiT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79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6EC93-730E-98ED-5FCE-95C53004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SJ" dirty="0"/>
              <a:t>Problemstilling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1B0C5-A4ED-902E-7EAA-283707CA7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SJ" dirty="0"/>
              <a:t>Hvordan kan den samiske måten å drive entreprenørskap på blir forstått, utviklet og implementert i ulike geografiske kont</a:t>
            </a:r>
            <a:r>
              <a:rPr lang="nb-NO" dirty="0"/>
              <a:t>e</a:t>
            </a:r>
            <a:r>
              <a:rPr lang="nb-SJ" dirty="0"/>
              <a:t>kster</a:t>
            </a:r>
          </a:p>
          <a:p>
            <a:pPr lvl="1"/>
            <a:r>
              <a:rPr lang="nb-SJ" dirty="0"/>
              <a:t>Hvordan kan støtteapparatet utvikle nye metoder for å fasilitere og støtte samiske entreprenører i ulike geografier?</a:t>
            </a:r>
          </a:p>
          <a:p>
            <a:pPr lvl="1"/>
            <a:r>
              <a:rPr lang="nb-SJ" dirty="0"/>
              <a:t>Hva karakteriserer internasjonaliseringen av samiske og urfolksbedrifter?</a:t>
            </a:r>
          </a:p>
          <a:p>
            <a:pPr lvl="1"/>
            <a:r>
              <a:rPr lang="nb-SJ" dirty="0"/>
              <a:t>Hvordan kan den samiske måten å drive entreprenørskap på påvirke politikk- utvikling og implementering for samisk næringsliv?</a:t>
            </a:r>
          </a:p>
          <a:p>
            <a:pPr lvl="1"/>
            <a:r>
              <a:rPr lang="nb-SJ" dirty="0"/>
              <a:t>Hvordan kan den samiske måten å drive entreprenørskap på bli konseptualisert og definert?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99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D85C2-02F7-295B-46F4-8ECA4CFCD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62F7D7-D896-7719-E482-2EF45FB6E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494" y="260723"/>
            <a:ext cx="6822141" cy="66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45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36157-9A16-C6FE-729A-88B700C8E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Forskergruppa</a:t>
            </a:r>
            <a:r>
              <a:rPr lang="en-US" dirty="0"/>
              <a:t> – NORCE og </a:t>
            </a:r>
            <a:r>
              <a:rPr lang="en-US" dirty="0" err="1"/>
              <a:t>Handelshøgskolen</a:t>
            </a:r>
            <a:r>
              <a:rPr lang="en-US" dirty="0"/>
              <a:t>, </a:t>
            </a:r>
            <a:r>
              <a:rPr lang="en-US" dirty="0" err="1"/>
              <a:t>UiT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5796-986C-FC6E-1962-EAAB511B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8804"/>
            <a:ext cx="12167607" cy="3925483"/>
          </a:xfrm>
        </p:spPr>
        <p:txBody>
          <a:bodyPr/>
          <a:lstStyle/>
          <a:p>
            <a:pPr marL="9002" indent="0">
              <a:buNone/>
            </a:pPr>
            <a:r>
              <a:rPr lang="en-US" dirty="0"/>
              <a:t>  Vigdis Nygaard 		Bård Kårtveit 		Eva Jørgensen 	Svein Tvedt Johansen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B6240-6CAB-6182-28BE-5E542DB20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" y="3834122"/>
            <a:ext cx="3023878" cy="3023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6A7F9F-2528-92A2-397E-C49B62C34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330" y="2639096"/>
            <a:ext cx="3164098" cy="4249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6B82DF-7DCC-E14B-4E58-736D294C2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428" y="2529465"/>
            <a:ext cx="3249450" cy="4328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2AC89-1F86-A8A0-DC02-3A3E078655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265" t="872"/>
          <a:stretch/>
        </p:blipFill>
        <p:spPr>
          <a:xfrm>
            <a:off x="9454878" y="3429000"/>
            <a:ext cx="2712730" cy="34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31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1009C-B312-B0D3-B7A2-20A0BC4B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Praktikerne</a:t>
            </a:r>
            <a:r>
              <a:rPr lang="en-US" dirty="0"/>
              <a:t> – Sapmi </a:t>
            </a:r>
            <a:r>
              <a:rPr lang="en-US" dirty="0" err="1"/>
              <a:t>Næringshage</a:t>
            </a:r>
            <a:r>
              <a:rPr lang="en-US" dirty="0"/>
              <a:t> og Sijti Jarnge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BE00-BB4E-9EF4-A693-F04654811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73" y="1952398"/>
            <a:ext cx="11876654" cy="3991890"/>
          </a:xfrm>
        </p:spPr>
        <p:txBody>
          <a:bodyPr/>
          <a:lstStyle/>
          <a:p>
            <a:pPr marL="9002" indent="0">
              <a:buNone/>
            </a:pPr>
            <a:r>
              <a:rPr lang="en-US" dirty="0"/>
              <a:t>Fransisca Kappfjell Herbst 			</a:t>
            </a:r>
            <a:r>
              <a:rPr lang="nl-NL" dirty="0"/>
              <a:t>Antje Shlecht Valio   		Solveig Ballo</a:t>
            </a:r>
            <a:endParaRPr lang="en-US" dirty="0"/>
          </a:p>
          <a:p>
            <a:pPr marL="9002" indent="0">
              <a:buNone/>
            </a:pPr>
            <a:r>
              <a:rPr lang="en-US" dirty="0"/>
              <a:t>			      Josefina </a:t>
            </a:r>
            <a:r>
              <a:rPr lang="en-US" dirty="0" err="1"/>
              <a:t>Skerk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C7A6A-B945-45F5-3159-DE66E9BFBE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47" r="16565"/>
          <a:stretch/>
        </p:blipFill>
        <p:spPr>
          <a:xfrm>
            <a:off x="157673" y="3051958"/>
            <a:ext cx="2894286" cy="3806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FC37B-C067-D751-DC7E-5BB55B7B4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959" y="3254952"/>
            <a:ext cx="3127519" cy="3603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6DF3BA-9D2A-0F9B-B99C-F751197FA1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20" t="16270"/>
          <a:stretch/>
        </p:blipFill>
        <p:spPr>
          <a:xfrm>
            <a:off x="5817480" y="2702859"/>
            <a:ext cx="3251170" cy="4155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AF648D-ECCD-3C2E-2438-10EC2D0603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41" t="5770" r="12715" b="-3163"/>
          <a:stretch/>
        </p:blipFill>
        <p:spPr>
          <a:xfrm>
            <a:off x="9068650" y="3153455"/>
            <a:ext cx="3108498" cy="380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7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DA15-3BDB-AB20-2DDF-F9AB439AB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SJ" dirty="0"/>
              <a:t>Sametinget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29CDC-8BFA-7C9A-1E3B-86C1AA0A1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002" indent="0">
              <a:buNone/>
            </a:pPr>
            <a:r>
              <a:rPr lang="en-US" dirty="0"/>
              <a:t>Anders Linga			Magne Svineng		Per Oskar Andersen</a:t>
            </a:r>
          </a:p>
          <a:p>
            <a:pPr marL="9002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B015E5-BFF9-0DDD-E7DA-297CA8832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4" y="2489714"/>
            <a:ext cx="2993395" cy="3987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413E5E-0BBD-B69C-41E0-D14F77169D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14" r="9918"/>
          <a:stretch/>
        </p:blipFill>
        <p:spPr>
          <a:xfrm>
            <a:off x="4209563" y="2484953"/>
            <a:ext cx="3062978" cy="3898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6D10C-43C2-D67A-DC35-2E6CA0D8F3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46" t="13324" r="46468" b="52959"/>
          <a:stretch/>
        </p:blipFill>
        <p:spPr>
          <a:xfrm>
            <a:off x="8157251" y="2484955"/>
            <a:ext cx="2667632" cy="39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68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67F958-CFCB-4C30-A8E5-1E849A864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SJ" dirty="0"/>
              <a:t>N</a:t>
            </a:r>
            <a:r>
              <a:rPr lang="nb-NO" dirty="0" err="1"/>
              <a:t>ettverksbygging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5C320C-4D2C-4333-990F-7CEDAEC63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Sverige</a:t>
            </a:r>
          </a:p>
          <a:p>
            <a:pPr lvl="1"/>
            <a:r>
              <a:rPr lang="nb-NO" dirty="0"/>
              <a:t>Universitet i Luleå</a:t>
            </a:r>
            <a:r>
              <a:rPr lang="nb-SJ" dirty="0"/>
              <a:t>, Uppsala universitet</a:t>
            </a:r>
            <a:endParaRPr lang="nb-NO" dirty="0"/>
          </a:p>
          <a:p>
            <a:r>
              <a:rPr lang="nb-SJ" dirty="0"/>
              <a:t>Finland</a:t>
            </a:r>
          </a:p>
          <a:p>
            <a:pPr lvl="1"/>
            <a:r>
              <a:rPr lang="nb-SJ" dirty="0"/>
              <a:t>Oulo University - </a:t>
            </a:r>
            <a:r>
              <a:rPr lang="nb-NO"/>
              <a:t>B</a:t>
            </a:r>
            <a:r>
              <a:rPr lang="nb-SJ"/>
              <a:t>usiness </a:t>
            </a:r>
            <a:r>
              <a:rPr lang="nb-SJ" dirty="0"/>
              <a:t>school</a:t>
            </a:r>
          </a:p>
          <a:p>
            <a:r>
              <a:rPr lang="nb-SJ" dirty="0"/>
              <a:t>Samisk høgskole</a:t>
            </a:r>
          </a:p>
          <a:p>
            <a:r>
              <a:rPr lang="nb-NO" dirty="0"/>
              <a:t>New Zealand</a:t>
            </a:r>
            <a:endParaRPr lang="nb-SJ" dirty="0"/>
          </a:p>
          <a:p>
            <a:pPr lvl="1"/>
            <a:r>
              <a:rPr lang="nb-SJ" dirty="0"/>
              <a:t>Wa</a:t>
            </a:r>
            <a:r>
              <a:rPr lang="nb-NO" dirty="0"/>
              <a:t>i</a:t>
            </a:r>
            <a:r>
              <a:rPr lang="nb-SJ" dirty="0"/>
              <a:t>kato Univerity</a:t>
            </a:r>
            <a:endParaRPr lang="nb-NO" dirty="0"/>
          </a:p>
          <a:p>
            <a:pPr lvl="1"/>
            <a:r>
              <a:rPr lang="nb-NO" dirty="0"/>
              <a:t>Massey </a:t>
            </a:r>
            <a:r>
              <a:rPr lang="nb-NO" dirty="0" err="1"/>
              <a:t>University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0422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OR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0DAF"/>
      </a:accent1>
      <a:accent2>
        <a:srgbClr val="5FFF95"/>
      </a:accent2>
      <a:accent3>
        <a:srgbClr val="40ADA5"/>
      </a:accent3>
      <a:accent4>
        <a:srgbClr val="FCDBD5"/>
      </a:accent4>
      <a:accent5>
        <a:srgbClr val="060456"/>
      </a:accent5>
      <a:accent6>
        <a:srgbClr val="F55755"/>
      </a:accent6>
      <a:hlink>
        <a:srgbClr val="0563C1"/>
      </a:hlink>
      <a:folHlink>
        <a:srgbClr val="954F72"/>
      </a:folHlink>
    </a:clrScheme>
    <a:fontScheme name="NOR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ce_presentasjonsmal" id="{211A835D-0EBC-6C40-B95C-CE1C7369CE97}" vid="{08E4D68B-CC24-094F-A80B-9E9F15FD3C8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f0e66e4e-b035-4e56-a687-5e2d0dfca857" xsi:nil="true"/>
    <MigrationWizIdSecurityGroups xmlns="f0e66e4e-b035-4e56-a687-5e2d0dfca857" xsi:nil="true"/>
    <MigrationWizIdPermissions xmlns="f0e66e4e-b035-4e56-a687-5e2d0dfca857" xsi:nil="true"/>
    <MigrationWizIdPermissionLevels xmlns="f0e66e4e-b035-4e56-a687-5e2d0dfca857" xsi:nil="true"/>
    <MigrationWizIdDocumentLibraryPermissions xmlns="f0e66e4e-b035-4e56-a687-5e2d0dfca85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B33B0D49CDFA499D42D55E484517FD" ma:contentTypeVersion="19" ma:contentTypeDescription="Create a new document." ma:contentTypeScope="" ma:versionID="f9450a3b873f839f54108c362194a489">
  <xsd:schema xmlns:xsd="http://www.w3.org/2001/XMLSchema" xmlns:xs="http://www.w3.org/2001/XMLSchema" xmlns:p="http://schemas.microsoft.com/office/2006/metadata/properties" xmlns:ns3="f0e66e4e-b035-4e56-a687-5e2d0dfca857" xmlns:ns4="65062de8-574b-4631-ade3-26e814c2a66b" targetNamespace="http://schemas.microsoft.com/office/2006/metadata/properties" ma:root="true" ma:fieldsID="db8beebaeb2e54b69176f7bbd75eb361" ns3:_="" ns4:_="">
    <xsd:import namespace="f0e66e4e-b035-4e56-a687-5e2d0dfca857"/>
    <xsd:import namespace="65062de8-574b-4631-ade3-26e814c2a66b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e66e4e-b035-4e56-a687-5e2d0dfca857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62de8-574b-4631-ade3-26e814c2a66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8875C3-1FED-4244-B43B-A5909CB363A8}">
  <ds:schemaRefs>
    <ds:schemaRef ds:uri="http://purl.org/dc/elements/1.1/"/>
    <ds:schemaRef ds:uri="http://schemas.openxmlformats.org/package/2006/metadata/core-properties"/>
    <ds:schemaRef ds:uri="f0e66e4e-b035-4e56-a687-5e2d0dfca857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65062de8-574b-4631-ade3-26e814c2a66b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C165542-53E0-451A-9C91-CE8D04594B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e66e4e-b035-4e56-a687-5e2d0dfca857"/>
    <ds:schemaRef ds:uri="65062de8-574b-4631-ade3-26e814c2a6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2F6BF8-618B-4022-ACE8-FEC49C169E9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a80f2c8-b5cb-477e-9006-26fee960afe9}" enabled="1" method="Privileged" siteId="{70a6eba4-9671-45d2-b83e-432e0650224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</TotalTime>
  <Words>240</Words>
  <Application>Microsoft Office PowerPoint</Application>
  <PresentationFormat>Widescreen</PresentationFormat>
  <Paragraphs>33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SamiWay</vt:lpstr>
      <vt:lpstr>Problemstilling</vt:lpstr>
      <vt:lpstr>PowerPoint Presentation</vt:lpstr>
      <vt:lpstr>Forskergruppa – NORCE og Handelshøgskolen, UiT</vt:lpstr>
      <vt:lpstr>Praktikerne – Sapmi Næringshage og Sijti Jarnge</vt:lpstr>
      <vt:lpstr>Sametinget</vt:lpstr>
      <vt:lpstr>Nettverksbygging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Microsoft Office User</dc:creator>
  <cp:lastModifiedBy>Vigdis Nygaard</cp:lastModifiedBy>
  <cp:revision>12</cp:revision>
  <dcterms:created xsi:type="dcterms:W3CDTF">2018-12-03T12:40:21Z</dcterms:created>
  <dcterms:modified xsi:type="dcterms:W3CDTF">2025-12-28T09:26:15Z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0x01010090B33B0D49CDFA499D42D55E484517FD</vt:lpwstr>
  </property>
</Properties>
</file>