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61" r:id="rId3"/>
    <p:sldId id="259" r:id="rId4"/>
    <p:sldId id="260" r:id="rId5"/>
  </p:sldIdLst>
  <p:sldSz cx="12192000" cy="6858000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50B5D94-AD77-4FC1-960C-924CE5272108}" v="4" dt="2025-12-28T11:21:21.94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79" autoAdjust="0"/>
    <p:restoredTop sz="94660"/>
  </p:normalViewPr>
  <p:slideViewPr>
    <p:cSldViewPr snapToGrid="0">
      <p:cViewPr varScale="1">
        <p:scale>
          <a:sx n="40" d="100"/>
          <a:sy n="40" d="100"/>
        </p:scale>
        <p:origin x="45" y="3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11" Type="http://schemas.microsoft.com/office/2015/10/relationships/revisionInfo" Target="revisionInfo.xml"/><Relationship Id="rId5" Type="http://schemas.openxmlformats.org/officeDocument/2006/relationships/slide" Target="slides/slide4.xml"/><Relationship Id="rId10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Vigdis Nygaard" userId="617377ce-5d73-4dbf-87ac-e244b9a3af19" providerId="ADAL" clId="{050B5D94-AD77-4FC1-960C-924CE5272108}"/>
    <pc:docChg chg="undo custSel addSld delSld modSld sldOrd">
      <pc:chgData name="Vigdis Nygaard" userId="617377ce-5d73-4dbf-87ac-e244b9a3af19" providerId="ADAL" clId="{050B5D94-AD77-4FC1-960C-924CE5272108}" dt="2025-12-28T11:22:02.869" v="571" actId="20577"/>
      <pc:docMkLst>
        <pc:docMk/>
      </pc:docMkLst>
      <pc:sldChg chg="del">
        <pc:chgData name="Vigdis Nygaard" userId="617377ce-5d73-4dbf-87ac-e244b9a3af19" providerId="ADAL" clId="{050B5D94-AD77-4FC1-960C-924CE5272108}" dt="2025-12-28T11:13:22.370" v="124" actId="47"/>
        <pc:sldMkLst>
          <pc:docMk/>
          <pc:sldMk cId="1733826417" sldId="256"/>
        </pc:sldMkLst>
      </pc:sldChg>
      <pc:sldChg chg="ord">
        <pc:chgData name="Vigdis Nygaard" userId="617377ce-5d73-4dbf-87ac-e244b9a3af19" providerId="ADAL" clId="{050B5D94-AD77-4FC1-960C-924CE5272108}" dt="2025-12-28T11:13:17.471" v="123"/>
        <pc:sldMkLst>
          <pc:docMk/>
          <pc:sldMk cId="539385972" sldId="258"/>
        </pc:sldMkLst>
      </pc:sldChg>
      <pc:sldChg chg="addSp modSp mod">
        <pc:chgData name="Vigdis Nygaard" userId="617377ce-5d73-4dbf-87ac-e244b9a3af19" providerId="ADAL" clId="{050B5D94-AD77-4FC1-960C-924CE5272108}" dt="2025-12-28T11:11:10.485" v="96" actId="1076"/>
        <pc:sldMkLst>
          <pc:docMk/>
          <pc:sldMk cId="2818325457" sldId="260"/>
        </pc:sldMkLst>
        <pc:spChg chg="mod">
          <ac:chgData name="Vigdis Nygaard" userId="617377ce-5d73-4dbf-87ac-e244b9a3af19" providerId="ADAL" clId="{050B5D94-AD77-4FC1-960C-924CE5272108}" dt="2025-12-28T10:55:21.524" v="87" actId="20577"/>
          <ac:spMkLst>
            <pc:docMk/>
            <pc:sldMk cId="2818325457" sldId="260"/>
            <ac:spMk id="3" creationId="{FF102DB4-222B-F388-2018-8831647F6CDB}"/>
          </ac:spMkLst>
        </pc:spChg>
        <pc:picChg chg="add mod">
          <ac:chgData name="Vigdis Nygaard" userId="617377ce-5d73-4dbf-87ac-e244b9a3af19" providerId="ADAL" clId="{050B5D94-AD77-4FC1-960C-924CE5272108}" dt="2025-12-28T11:11:01.035" v="95" actId="14100"/>
          <ac:picMkLst>
            <pc:docMk/>
            <pc:sldMk cId="2818325457" sldId="260"/>
            <ac:picMk id="4" creationId="{4ECFB49C-4291-F56F-FEF6-ADE2A6A7F8F9}"/>
          </ac:picMkLst>
        </pc:picChg>
        <pc:picChg chg="add mod">
          <ac:chgData name="Vigdis Nygaard" userId="617377ce-5d73-4dbf-87ac-e244b9a3af19" providerId="ADAL" clId="{050B5D94-AD77-4FC1-960C-924CE5272108}" dt="2025-12-28T11:11:10.485" v="96" actId="1076"/>
          <ac:picMkLst>
            <pc:docMk/>
            <pc:sldMk cId="2818325457" sldId="260"/>
            <ac:picMk id="5" creationId="{4A0A068D-82E0-221B-88E5-1591BD4CDA71}"/>
          </ac:picMkLst>
        </pc:picChg>
      </pc:sldChg>
      <pc:sldChg chg="addSp delSp modSp new mod setBg">
        <pc:chgData name="Vigdis Nygaard" userId="617377ce-5d73-4dbf-87ac-e244b9a3af19" providerId="ADAL" clId="{050B5D94-AD77-4FC1-960C-924CE5272108}" dt="2025-12-28T11:22:02.869" v="571" actId="20577"/>
        <pc:sldMkLst>
          <pc:docMk/>
          <pc:sldMk cId="1663551512" sldId="261"/>
        </pc:sldMkLst>
        <pc:spChg chg="mod">
          <ac:chgData name="Vigdis Nygaard" userId="617377ce-5d73-4dbf-87ac-e244b9a3af19" providerId="ADAL" clId="{050B5D94-AD77-4FC1-960C-924CE5272108}" dt="2025-12-28T11:20:05.347" v="520" actId="26606"/>
          <ac:spMkLst>
            <pc:docMk/>
            <pc:sldMk cId="1663551512" sldId="261"/>
            <ac:spMk id="2" creationId="{6BF7F801-D3CF-D4CF-9E57-2BB3EC26598E}"/>
          </ac:spMkLst>
        </pc:spChg>
        <pc:spChg chg="mod">
          <ac:chgData name="Vigdis Nygaard" userId="617377ce-5d73-4dbf-87ac-e244b9a3af19" providerId="ADAL" clId="{050B5D94-AD77-4FC1-960C-924CE5272108}" dt="2025-12-28T11:22:02.869" v="571" actId="20577"/>
          <ac:spMkLst>
            <pc:docMk/>
            <pc:sldMk cId="1663551512" sldId="261"/>
            <ac:spMk id="3" creationId="{663EE442-2CE4-9455-061B-69F37EC827FA}"/>
          </ac:spMkLst>
        </pc:spChg>
        <pc:spChg chg="add del">
          <ac:chgData name="Vigdis Nygaard" userId="617377ce-5d73-4dbf-87ac-e244b9a3af19" providerId="ADAL" clId="{050B5D94-AD77-4FC1-960C-924CE5272108}" dt="2025-12-28T11:20:05.347" v="520" actId="26606"/>
          <ac:spMkLst>
            <pc:docMk/>
            <pc:sldMk cId="1663551512" sldId="261"/>
            <ac:spMk id="9" creationId="{743AA782-23D1-4521-8CAD-47662984AA08}"/>
          </ac:spMkLst>
        </pc:spChg>
        <pc:spChg chg="add del">
          <ac:chgData name="Vigdis Nygaard" userId="617377ce-5d73-4dbf-87ac-e244b9a3af19" providerId="ADAL" clId="{050B5D94-AD77-4FC1-960C-924CE5272108}" dt="2025-12-28T11:20:05.347" v="520" actId="26606"/>
          <ac:spMkLst>
            <pc:docMk/>
            <pc:sldMk cId="1663551512" sldId="261"/>
            <ac:spMk id="11" creationId="{71877DBC-BB60-40F0-AC93-2ACDBAAE60CE}"/>
          </ac:spMkLst>
        </pc:spChg>
        <pc:picChg chg="add mod">
          <ac:chgData name="Vigdis Nygaard" userId="617377ce-5d73-4dbf-87ac-e244b9a3af19" providerId="ADAL" clId="{050B5D94-AD77-4FC1-960C-924CE5272108}" dt="2025-12-28T11:20:08.605" v="521" actId="1076"/>
          <ac:picMkLst>
            <pc:docMk/>
            <pc:sldMk cId="1663551512" sldId="261"/>
            <ac:picMk id="4" creationId="{1CB5039B-B966-FF05-45AC-66A683A5BBFF}"/>
          </ac:picMkLst>
        </pc:picChg>
        <pc:picChg chg="add mod">
          <ac:chgData name="Vigdis Nygaard" userId="617377ce-5d73-4dbf-87ac-e244b9a3af19" providerId="ADAL" clId="{050B5D94-AD77-4FC1-960C-924CE5272108}" dt="2025-12-28T11:21:34.212" v="544" actId="1076"/>
          <ac:picMkLst>
            <pc:docMk/>
            <pc:sldMk cId="1663551512" sldId="261"/>
            <ac:picMk id="5" creationId="{BEDADD08-A800-5DF6-2F9D-96CA39830E8E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4724C8-F449-69D0-ADD9-512D29802A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D2E1FA8-35B3-ABB2-7A48-1774FD5C069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307F17-C01C-D2C5-6410-BC25FEC654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47EF2-1E7F-45C3-9E38-92E11D995E2E}" type="datetimeFigureOut">
              <a:rPr lang="en-US" smtClean="0"/>
              <a:t>12/28/2025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876935-0FC4-91DE-6204-88A1B21FCE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A3F7FE-E4BB-77CE-518D-9E8A714721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B35C0F-AAAC-4E99-AA5E-866B247E82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15976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5FE677-A5D8-9701-845A-9E5755A738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6610770-4E3F-A8D9-08C1-A2F3D8446C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62D84C-FC57-7A09-E1CE-FA2F2D191B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47EF2-1E7F-45C3-9E38-92E11D995E2E}" type="datetimeFigureOut">
              <a:rPr lang="en-US" smtClean="0"/>
              <a:t>12/28/2025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9F616F-F788-E18F-1B7F-83BBD7B8A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0AEEFB-915D-F6A5-E194-BE48010E5D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B35C0F-AAAC-4E99-AA5E-866B247E82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18463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7EA6FAB-F1B7-4B4F-ABC8-BB90A59ACD0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C12BC9B-008B-FD7F-3824-D116DBF517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F62048-A807-EFD5-D84A-AE185673B7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47EF2-1E7F-45C3-9E38-92E11D995E2E}" type="datetimeFigureOut">
              <a:rPr lang="en-US" smtClean="0"/>
              <a:t>12/28/2025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9FBA2F-284E-883C-AEF7-3A2DAED625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F40101-7F4A-00C8-8C18-A900C59150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B35C0F-AAAC-4E99-AA5E-866B247E82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92671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DADEB5-77F7-0700-F080-DF0A2DFB59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2E56E0-9941-CC0E-3307-E97452897C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C727C0-971B-AAEA-4A41-D7D671BFE2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47EF2-1E7F-45C3-9E38-92E11D995E2E}" type="datetimeFigureOut">
              <a:rPr lang="en-US" smtClean="0"/>
              <a:t>12/28/2025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767D3A-1A44-858B-FC46-CABD37A1B9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32BEA1-BFFA-A30F-3DC6-1F7F8E27A7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B35C0F-AAAC-4E99-AA5E-866B247E82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27155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AD7B8B-5EEB-8CB1-5923-18ED134371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A2C0B7-4307-63A8-E818-F47651C56B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0C9255-B963-FBC0-7855-5433911E3F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47EF2-1E7F-45C3-9E38-92E11D995E2E}" type="datetimeFigureOut">
              <a:rPr lang="en-US" smtClean="0"/>
              <a:t>12/28/2025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6C492D-7503-5D69-0EAD-E22C72B480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195CE2-462B-6930-402E-549CD895A9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B35C0F-AAAC-4E99-AA5E-866B247E82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61604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D00DF1-E323-EA20-0830-0B72AF65C5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41ACA9-15DC-60B2-F952-089B3DE9114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AB7E105-3F19-948D-A76B-AC3DBBCF07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CDFF5AC-3EEC-EFCA-2D6E-0C35B8391C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47EF2-1E7F-45C3-9E38-92E11D995E2E}" type="datetimeFigureOut">
              <a:rPr lang="en-US" smtClean="0"/>
              <a:t>12/28/2025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BECEE1-B9B8-96A7-0A42-99DDDCB1ED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B53F77C-8838-0B41-15D0-0F07C6EB20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B35C0F-AAAC-4E99-AA5E-866B247E82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73125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1A081E-1F10-6607-8DCD-1DEE425D14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6C7B68-6009-4529-43F8-C9E03EA9B8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D28299D-4932-DFC1-4BE9-AB6806E40C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D002629-4674-E160-D10E-A3FDFE0F33C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F749944-3278-97ED-5EE5-6B26AA7B44B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7203B6F-3CC1-A8B1-F8B6-F93F868E6C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47EF2-1E7F-45C3-9E38-92E11D995E2E}" type="datetimeFigureOut">
              <a:rPr lang="en-US" smtClean="0"/>
              <a:t>12/28/2025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3E60DFC-E276-7B12-1492-E6C73CE473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1406DE0-8E99-8F49-E268-9AD6520D14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B35C0F-AAAC-4E99-AA5E-866B247E82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10289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6EDB17-8FC8-99B2-F518-94CCA99687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1071508-1125-4F7B-8D8B-AA176D1AFC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47EF2-1E7F-45C3-9E38-92E11D995E2E}" type="datetimeFigureOut">
              <a:rPr lang="en-US" smtClean="0"/>
              <a:t>12/28/2025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652ACC0-9198-9D11-379A-1E7850B891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46783B4-5188-A9C7-FEDD-08768FDF7F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B35C0F-AAAC-4E99-AA5E-866B247E82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97121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5AAB65-70AC-6896-1F2C-58EC7D545A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47EF2-1E7F-45C3-9E38-92E11D995E2E}" type="datetimeFigureOut">
              <a:rPr lang="en-US" smtClean="0"/>
              <a:t>12/28/2025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22A3C51-3875-8BCE-D31E-AE4BFCAF7F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5548C5-78B2-F272-0F50-C6EBA17FF0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B35C0F-AAAC-4E99-AA5E-866B247E82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53858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D09BDA-EAE6-2973-5A6A-E7CCEFA0C2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3D62EB-BD52-F204-CB1A-9BA63230E5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A714DD5-EF63-2424-61E0-A36E9D2B1C5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B259189-AF65-3569-3549-B921A6E112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47EF2-1E7F-45C3-9E38-92E11D995E2E}" type="datetimeFigureOut">
              <a:rPr lang="en-US" smtClean="0"/>
              <a:t>12/28/2025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6C5F11-C9E2-683C-A610-96AD6E908C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A20BE90-70C8-CB0C-4B2B-8F8824ED05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B35C0F-AAAC-4E99-AA5E-866B247E82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66116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341164-4104-5753-ADFE-8E83B5D476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965A14B-9EE2-6545-3C63-94ADD2782C7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5532994-738F-78DD-8171-721771FC5B4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D011797-6078-FE37-AF51-189619D7BA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47EF2-1E7F-45C3-9E38-92E11D995E2E}" type="datetimeFigureOut">
              <a:rPr lang="en-US" smtClean="0"/>
              <a:t>12/28/2025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3FDBA70-531A-20C5-1879-39A36FAB46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E8F842-DED7-F9D5-0264-6D64118A2A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B35C0F-AAAC-4E99-AA5E-866B247E82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00878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92D200E-FCC2-D3E0-8423-22D69AA9A4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7ECE5B-2414-08E3-13D8-A80B2780E3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E3E4E8-F37F-3111-FB85-5434832EE48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4947EF2-1E7F-45C3-9E38-92E11D995E2E}" type="datetimeFigureOut">
              <a:rPr lang="en-US" smtClean="0"/>
              <a:t>12/28/2025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5449D7-7987-B06B-03AA-067448D85F6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678186-AC6A-9468-8AD6-B3A636E387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8B35C0F-AAAC-4E99-AA5E-866B247E82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36695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CA3D99-D9CA-74C7-E04D-35E9736830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C80B6CE5-E317-A5C0-CDE3-5F256F1E16E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7689" y="177482"/>
            <a:ext cx="11560951" cy="6503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3859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F7F801-D3CF-D4CF-9E57-2BB3EC2659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 Kautokeino det skjer..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3EE442-2CE4-9455-061B-69F37EC827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7459639" cy="4351338"/>
          </a:xfrm>
        </p:spPr>
        <p:txBody>
          <a:bodyPr>
            <a:normAutofit/>
          </a:bodyPr>
          <a:lstStyle/>
          <a:p>
            <a:r>
              <a:rPr lang="en-US" dirty="0"/>
              <a:t>I </a:t>
            </a:r>
            <a:r>
              <a:rPr lang="en-US" dirty="0" err="1"/>
              <a:t>midten</a:t>
            </a:r>
            <a:r>
              <a:rPr lang="en-US" dirty="0"/>
              <a:t> av </a:t>
            </a:r>
            <a:r>
              <a:rPr lang="en-US" dirty="0" err="1"/>
              <a:t>juni</a:t>
            </a:r>
            <a:r>
              <a:rPr lang="en-US" dirty="0"/>
              <a:t> 2025 </a:t>
            </a:r>
            <a:r>
              <a:rPr lang="en-US" dirty="0" err="1"/>
              <a:t>deltok</a:t>
            </a:r>
            <a:r>
              <a:rPr lang="en-US" dirty="0"/>
              <a:t> alle </a:t>
            </a:r>
            <a:r>
              <a:rPr lang="en-US" dirty="0" err="1"/>
              <a:t>forskerne</a:t>
            </a:r>
            <a:r>
              <a:rPr lang="en-US" dirty="0"/>
              <a:t> i </a:t>
            </a:r>
            <a:r>
              <a:rPr lang="en-US" dirty="0" err="1"/>
              <a:t>SamiWay</a:t>
            </a:r>
            <a:r>
              <a:rPr lang="en-US" dirty="0"/>
              <a:t>+ Antje </a:t>
            </a:r>
            <a:r>
              <a:rPr lang="en-US" dirty="0" err="1"/>
              <a:t>fra</a:t>
            </a:r>
            <a:r>
              <a:rPr lang="en-US" dirty="0"/>
              <a:t> Sapmi </a:t>
            </a:r>
            <a:r>
              <a:rPr lang="en-US" dirty="0" err="1"/>
              <a:t>Næringshage</a:t>
            </a:r>
            <a:r>
              <a:rPr lang="en-US" dirty="0"/>
              <a:t> </a:t>
            </a:r>
            <a:r>
              <a:rPr lang="en-US" dirty="0" err="1"/>
              <a:t>på</a:t>
            </a:r>
            <a:r>
              <a:rPr lang="en-US" dirty="0"/>
              <a:t> den </a:t>
            </a:r>
            <a:r>
              <a:rPr lang="en-US" dirty="0" err="1"/>
              <a:t>samiske</a:t>
            </a:r>
            <a:r>
              <a:rPr lang="en-US" dirty="0"/>
              <a:t> </a:t>
            </a:r>
            <a:r>
              <a:rPr lang="en-US" dirty="0" err="1"/>
              <a:t>forskerkonferansen</a:t>
            </a:r>
            <a:r>
              <a:rPr lang="en-US" dirty="0"/>
              <a:t> i Kautokeino</a:t>
            </a:r>
          </a:p>
          <a:p>
            <a:r>
              <a:rPr lang="en-US" dirty="0" err="1"/>
              <a:t>Forskerkonferansen</a:t>
            </a:r>
            <a:r>
              <a:rPr lang="en-US" dirty="0"/>
              <a:t> </a:t>
            </a:r>
            <a:r>
              <a:rPr lang="en-US" dirty="0" err="1"/>
              <a:t>ble</a:t>
            </a:r>
            <a:r>
              <a:rPr lang="en-US" dirty="0"/>
              <a:t> arranger </a:t>
            </a:r>
            <a:r>
              <a:rPr lang="en-US" dirty="0" err="1"/>
              <a:t>parallelt</a:t>
            </a:r>
            <a:r>
              <a:rPr lang="en-US" dirty="0"/>
              <a:t> med Lávdan Sámi Arena,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stor</a:t>
            </a:r>
            <a:r>
              <a:rPr lang="en-US" dirty="0"/>
              <a:t> </a:t>
            </a:r>
            <a:r>
              <a:rPr lang="en-US" dirty="0" err="1"/>
              <a:t>møteplass</a:t>
            </a:r>
            <a:r>
              <a:rPr lang="en-US" dirty="0"/>
              <a:t> med kultur og </a:t>
            </a:r>
            <a:r>
              <a:rPr lang="en-US" dirty="0" err="1"/>
              <a:t>debatt</a:t>
            </a:r>
            <a:endParaRPr lang="en-US" dirty="0"/>
          </a:p>
          <a:p>
            <a:r>
              <a:rPr lang="en-US" dirty="0"/>
              <a:t>Vi </a:t>
            </a:r>
            <a:r>
              <a:rPr lang="en-US" dirty="0" err="1"/>
              <a:t>arrangerte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egen</a:t>
            </a:r>
            <a:r>
              <a:rPr lang="en-US" dirty="0"/>
              <a:t> </a:t>
            </a:r>
            <a:r>
              <a:rPr lang="en-US" dirty="0" err="1"/>
              <a:t>sesjonpå</a:t>
            </a:r>
            <a:r>
              <a:rPr lang="en-US" dirty="0"/>
              <a:t> </a:t>
            </a:r>
            <a:r>
              <a:rPr lang="en-US" dirty="0" err="1"/>
              <a:t>forskerkonferansen</a:t>
            </a:r>
            <a:r>
              <a:rPr lang="en-US" dirty="0"/>
              <a:t> </a:t>
            </a:r>
            <a:r>
              <a:rPr lang="en-US" dirty="0" err="1"/>
              <a:t>hvor</a:t>
            </a:r>
            <a:r>
              <a:rPr lang="en-US" dirty="0"/>
              <a:t> vi </a:t>
            </a:r>
            <a:r>
              <a:rPr lang="en-US" dirty="0" err="1"/>
              <a:t>presenterte</a:t>
            </a:r>
            <a:r>
              <a:rPr lang="en-US" dirty="0"/>
              <a:t> </a:t>
            </a:r>
            <a:r>
              <a:rPr lang="en-US" dirty="0" err="1"/>
              <a:t>resultater</a:t>
            </a:r>
            <a:r>
              <a:rPr lang="en-US" dirty="0"/>
              <a:t> </a:t>
            </a:r>
            <a:r>
              <a:rPr lang="en-US" dirty="0" err="1"/>
              <a:t>fra</a:t>
            </a:r>
            <a:r>
              <a:rPr lang="en-US" dirty="0"/>
              <a:t> </a:t>
            </a:r>
            <a:r>
              <a:rPr lang="en-US" dirty="0" err="1"/>
              <a:t>SamiWay-prosjektet</a:t>
            </a:r>
            <a:endParaRPr lang="en-US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CB5039B-B966-FF05-45AC-66A683A5BB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14801" y="4714875"/>
            <a:ext cx="2143125" cy="21431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EDADD08-A800-5DF6-2F9D-96CA39830E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18223" y="572293"/>
            <a:ext cx="2839703" cy="3429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35515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54F0BF-51EA-C3AD-A964-04FB0FFCAD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886B910-00CA-70B7-EA6E-5148CEB0052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7950" y="0"/>
            <a:ext cx="12084050" cy="6797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38687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D66C12-6055-0EC3-4C66-FC73C56F7B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Workshop om Interreg Aurora </a:t>
            </a:r>
            <a:r>
              <a:rPr lang="en-US" dirty="0" err="1"/>
              <a:t>som</a:t>
            </a:r>
            <a:r>
              <a:rPr lang="en-US" dirty="0"/>
              <a:t> </a:t>
            </a:r>
            <a:r>
              <a:rPr lang="en-US" dirty="0" err="1"/>
              <a:t>finansieringsmulighet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102DB4-222B-F388-2018-8831647F6C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Vi </a:t>
            </a:r>
            <a:r>
              <a:rPr lang="en-US" dirty="0" err="1"/>
              <a:t>deltok</a:t>
            </a:r>
            <a:r>
              <a:rPr lang="en-US" dirty="0"/>
              <a:t> </a:t>
            </a:r>
            <a:r>
              <a:rPr lang="en-US" dirty="0" err="1"/>
              <a:t>på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workshop om </a:t>
            </a:r>
            <a:r>
              <a:rPr lang="en-US" dirty="0" err="1"/>
              <a:t>finansieringsmuligheter</a:t>
            </a:r>
            <a:r>
              <a:rPr lang="en-US" dirty="0"/>
              <a:t> for </a:t>
            </a:r>
            <a:r>
              <a:rPr lang="en-US" dirty="0" err="1"/>
              <a:t>prosjekter</a:t>
            </a:r>
            <a:r>
              <a:rPr lang="en-US" dirty="0"/>
              <a:t> under Interreg Aurora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ECFB49C-4291-F56F-FEF6-ADE2A6A7F8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83137" y="3053020"/>
            <a:ext cx="5708863" cy="380498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A0A068D-82E0-221B-88E5-1591BD4CDA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182" y="3053020"/>
            <a:ext cx="5708863" cy="3804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832545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Metadata/LabelInfo.xml><?xml version="1.0" encoding="utf-8"?>
<clbl:labelList xmlns:clbl="http://schemas.microsoft.com/office/2020/mipLabelMetadata">
  <clbl:label id="{fa80f2c8-b5cb-477e-9006-26fee960afe9}" enabled="1" method="Privileged" siteId="{70a6eba4-9671-45d2-b83e-432e06502242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41</TotalTime>
  <Words>72</Words>
  <Application>Microsoft Office PowerPoint</Application>
  <PresentationFormat>Widescreen</PresentationFormat>
  <Paragraphs>6</Paragraphs>
  <Slides>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8" baseType="lpstr">
      <vt:lpstr>Aptos</vt:lpstr>
      <vt:lpstr>Aptos Display</vt:lpstr>
      <vt:lpstr>Arial</vt:lpstr>
      <vt:lpstr>Office Theme</vt:lpstr>
      <vt:lpstr>PowerPoint Presentation</vt:lpstr>
      <vt:lpstr>I Kautokeino det skjer..</vt:lpstr>
      <vt:lpstr>PowerPoint Presentation</vt:lpstr>
      <vt:lpstr>Workshop om Interreg Aurora som finansieringsmulighet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Vigdis Nygaard</dc:creator>
  <cp:lastModifiedBy>Vigdis Nygaard</cp:lastModifiedBy>
  <cp:revision>2</cp:revision>
  <dcterms:created xsi:type="dcterms:W3CDTF">2025-12-22T10:14:40Z</dcterms:created>
  <dcterms:modified xsi:type="dcterms:W3CDTF">2025-12-28T11:22:08Z</dcterms:modified>
</cp:coreProperties>
</file>