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1" r:id="rId3"/>
    <p:sldId id="259" r:id="rId4"/>
    <p:sldId id="260" r:id="rId5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DBCAEF-AE49-444A-809E-45A49CC11AA0}" v="8" dt="2025-12-23T10:03:47.9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9" autoAdjust="0"/>
    <p:restoredTop sz="94660"/>
  </p:normalViewPr>
  <p:slideViewPr>
    <p:cSldViewPr snapToGrid="0">
      <p:cViewPr varScale="1">
        <p:scale>
          <a:sx n="54" d="100"/>
          <a:sy n="54" d="100"/>
        </p:scale>
        <p:origin x="686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gdis Nygaard" userId="617377ce-5d73-4dbf-87ac-e244b9a3af19" providerId="ADAL" clId="{D6DBCAEF-AE49-444A-809E-45A49CC11AA0}"/>
    <pc:docChg chg="undo custSel addSld delSld modSld sldOrd">
      <pc:chgData name="Vigdis Nygaard" userId="617377ce-5d73-4dbf-87ac-e244b9a3af19" providerId="ADAL" clId="{D6DBCAEF-AE49-444A-809E-45A49CC11AA0}" dt="2025-12-23T10:04:53.985" v="903" actId="20577"/>
      <pc:docMkLst>
        <pc:docMk/>
      </pc:docMkLst>
      <pc:sldChg chg="del">
        <pc:chgData name="Vigdis Nygaard" userId="617377ce-5d73-4dbf-87ac-e244b9a3af19" providerId="ADAL" clId="{D6DBCAEF-AE49-444A-809E-45A49CC11AA0}" dt="2025-12-22T10:32:50.904" v="0" actId="47"/>
        <pc:sldMkLst>
          <pc:docMk/>
          <pc:sldMk cId="4163709064" sldId="256"/>
        </pc:sldMkLst>
      </pc:sldChg>
      <pc:sldChg chg="addSp delSp modSp del mod ord">
        <pc:chgData name="Vigdis Nygaard" userId="617377ce-5d73-4dbf-87ac-e244b9a3af19" providerId="ADAL" clId="{D6DBCAEF-AE49-444A-809E-45A49CC11AA0}" dt="2025-12-22T10:34:32.776" v="13" actId="47"/>
        <pc:sldMkLst>
          <pc:docMk/>
          <pc:sldMk cId="1834691103" sldId="257"/>
        </pc:sldMkLst>
        <pc:spChg chg="add del mod">
          <ac:chgData name="Vigdis Nygaard" userId="617377ce-5d73-4dbf-87ac-e244b9a3af19" providerId="ADAL" clId="{D6DBCAEF-AE49-444A-809E-45A49CC11AA0}" dt="2025-12-22T10:33:25.439" v="7" actId="21"/>
          <ac:spMkLst>
            <pc:docMk/>
            <pc:sldMk cId="1834691103" sldId="257"/>
            <ac:spMk id="6" creationId="{A8B89BA7-0C6B-8493-D437-8DA528CB130C}"/>
          </ac:spMkLst>
        </pc:spChg>
        <pc:spChg chg="add mod">
          <ac:chgData name="Vigdis Nygaard" userId="617377ce-5d73-4dbf-87ac-e244b9a3af19" providerId="ADAL" clId="{D6DBCAEF-AE49-444A-809E-45A49CC11AA0}" dt="2025-12-22T10:34:19.126" v="10" actId="478"/>
          <ac:spMkLst>
            <pc:docMk/>
            <pc:sldMk cId="1834691103" sldId="257"/>
            <ac:spMk id="8" creationId="{E51BE5F0-2F9D-9950-4083-B6A60FC7FE5E}"/>
          </ac:spMkLst>
        </pc:spChg>
        <pc:picChg chg="add del mod">
          <ac:chgData name="Vigdis Nygaard" userId="617377ce-5d73-4dbf-87ac-e244b9a3af19" providerId="ADAL" clId="{D6DBCAEF-AE49-444A-809E-45A49CC11AA0}" dt="2025-12-22T10:34:19.126" v="10" actId="478"/>
          <ac:picMkLst>
            <pc:docMk/>
            <pc:sldMk cId="1834691103" sldId="257"/>
            <ac:picMk id="4" creationId="{ED053999-4B99-0010-8A57-DA68A0D49E70}"/>
          </ac:picMkLst>
        </pc:picChg>
      </pc:sldChg>
      <pc:sldChg chg="addSp delSp modSp new mod">
        <pc:chgData name="Vigdis Nygaard" userId="617377ce-5d73-4dbf-87ac-e244b9a3af19" providerId="ADAL" clId="{D6DBCAEF-AE49-444A-809E-45A49CC11AA0}" dt="2025-12-22T17:53:48.278" v="880" actId="20577"/>
        <pc:sldMkLst>
          <pc:docMk/>
          <pc:sldMk cId="328392190" sldId="258"/>
        </pc:sldMkLst>
        <pc:spChg chg="mod">
          <ac:chgData name="Vigdis Nygaard" userId="617377ce-5d73-4dbf-87ac-e244b9a3af19" providerId="ADAL" clId="{D6DBCAEF-AE49-444A-809E-45A49CC11AA0}" dt="2025-12-22T10:34:52.927" v="49" actId="20577"/>
          <ac:spMkLst>
            <pc:docMk/>
            <pc:sldMk cId="328392190" sldId="258"/>
            <ac:spMk id="2" creationId="{D2CE65ED-0A0C-15D7-21F1-E4B765EDB3C2}"/>
          </ac:spMkLst>
        </pc:spChg>
        <pc:spChg chg="del">
          <ac:chgData name="Vigdis Nygaard" userId="617377ce-5d73-4dbf-87ac-e244b9a3af19" providerId="ADAL" clId="{D6DBCAEF-AE49-444A-809E-45A49CC11AA0}" dt="2025-12-22T10:33:52.537" v="8"/>
          <ac:spMkLst>
            <pc:docMk/>
            <pc:sldMk cId="328392190" sldId="258"/>
            <ac:spMk id="3" creationId="{C1F2FF55-87AA-CD11-ECE7-6FBCD81F6F46}"/>
          </ac:spMkLst>
        </pc:spChg>
        <pc:spChg chg="add del mod">
          <ac:chgData name="Vigdis Nygaard" userId="617377ce-5d73-4dbf-87ac-e244b9a3af19" providerId="ADAL" clId="{D6DBCAEF-AE49-444A-809E-45A49CC11AA0}" dt="2025-12-22T17:53:48.278" v="880" actId="20577"/>
          <ac:spMkLst>
            <pc:docMk/>
            <pc:sldMk cId="328392190" sldId="258"/>
            <ac:spMk id="4" creationId="{A6C068F0-9C8E-1F61-0D9D-DEEFECA5378E}"/>
          </ac:spMkLst>
        </pc:spChg>
        <pc:picChg chg="add mod">
          <ac:chgData name="Vigdis Nygaard" userId="617377ce-5d73-4dbf-87ac-e244b9a3af19" providerId="ADAL" clId="{D6DBCAEF-AE49-444A-809E-45A49CC11AA0}" dt="2025-12-22T10:33:20.356" v="6"/>
          <ac:picMkLst>
            <pc:docMk/>
            <pc:sldMk cId="328392190" sldId="258"/>
            <ac:picMk id="5" creationId="{4E8D757B-B5ED-CD91-B9C4-C201E2F624A5}"/>
          </ac:picMkLst>
        </pc:picChg>
        <pc:picChg chg="add mod">
          <ac:chgData name="Vigdis Nygaard" userId="617377ce-5d73-4dbf-87ac-e244b9a3af19" providerId="ADAL" clId="{D6DBCAEF-AE49-444A-809E-45A49CC11AA0}" dt="2025-12-22T10:33:52.537" v="8"/>
          <ac:picMkLst>
            <pc:docMk/>
            <pc:sldMk cId="328392190" sldId="258"/>
            <ac:picMk id="6" creationId="{B21C5D65-6598-8C06-E35C-0B0C5561E574}"/>
          </ac:picMkLst>
        </pc:picChg>
      </pc:sldChg>
      <pc:sldChg chg="addSp delSp modSp new mod">
        <pc:chgData name="Vigdis Nygaard" userId="617377ce-5d73-4dbf-87ac-e244b9a3af19" providerId="ADAL" clId="{D6DBCAEF-AE49-444A-809E-45A49CC11AA0}" dt="2025-12-23T10:04:53.985" v="903" actId="20577"/>
        <pc:sldMkLst>
          <pc:docMk/>
          <pc:sldMk cId="691720714" sldId="259"/>
        </pc:sldMkLst>
        <pc:spChg chg="mod">
          <ac:chgData name="Vigdis Nygaard" userId="617377ce-5d73-4dbf-87ac-e244b9a3af19" providerId="ADAL" clId="{D6DBCAEF-AE49-444A-809E-45A49CC11AA0}" dt="2025-12-22T10:36:00.345" v="177" actId="20577"/>
          <ac:spMkLst>
            <pc:docMk/>
            <pc:sldMk cId="691720714" sldId="259"/>
            <ac:spMk id="2" creationId="{FBAEDB0D-B68C-73C0-4CAF-9F5F259E8355}"/>
          </ac:spMkLst>
        </pc:spChg>
        <pc:spChg chg="mod">
          <ac:chgData name="Vigdis Nygaard" userId="617377ce-5d73-4dbf-87ac-e244b9a3af19" providerId="ADAL" clId="{D6DBCAEF-AE49-444A-809E-45A49CC11AA0}" dt="2025-12-23T10:04:53.985" v="903" actId="20577"/>
          <ac:spMkLst>
            <pc:docMk/>
            <pc:sldMk cId="691720714" sldId="259"/>
            <ac:spMk id="3" creationId="{D028EC73-47CF-41BB-D62C-2DB2AB5573C7}"/>
          </ac:spMkLst>
        </pc:spChg>
        <pc:spChg chg="del">
          <ac:chgData name="Vigdis Nygaard" userId="617377ce-5d73-4dbf-87ac-e244b9a3af19" providerId="ADAL" clId="{D6DBCAEF-AE49-444A-809E-45A49CC11AA0}" dt="2025-12-22T10:34:27.513" v="12"/>
          <ac:spMkLst>
            <pc:docMk/>
            <pc:sldMk cId="691720714" sldId="259"/>
            <ac:spMk id="4" creationId="{2F86E711-8FAE-4806-7073-10B7D38FC86D}"/>
          </ac:spMkLst>
        </pc:spChg>
        <pc:picChg chg="add mod">
          <ac:chgData name="Vigdis Nygaard" userId="617377ce-5d73-4dbf-87ac-e244b9a3af19" providerId="ADAL" clId="{D6DBCAEF-AE49-444A-809E-45A49CC11AA0}" dt="2025-12-22T10:34:27.513" v="12"/>
          <ac:picMkLst>
            <pc:docMk/>
            <pc:sldMk cId="691720714" sldId="259"/>
            <ac:picMk id="5" creationId="{CDD6BED0-5749-75CC-F1EF-4006CFCA4F4D}"/>
          </ac:picMkLst>
        </pc:picChg>
      </pc:sldChg>
      <pc:sldChg chg="addSp delSp modSp new mod">
        <pc:chgData name="Vigdis Nygaard" userId="617377ce-5d73-4dbf-87ac-e244b9a3af19" providerId="ADAL" clId="{D6DBCAEF-AE49-444A-809E-45A49CC11AA0}" dt="2025-12-22T14:26:30.774" v="552" actId="20577"/>
        <pc:sldMkLst>
          <pc:docMk/>
          <pc:sldMk cId="3849463372" sldId="260"/>
        </pc:sldMkLst>
        <pc:spChg chg="mod">
          <ac:chgData name="Vigdis Nygaard" userId="617377ce-5d73-4dbf-87ac-e244b9a3af19" providerId="ADAL" clId="{D6DBCAEF-AE49-444A-809E-45A49CC11AA0}" dt="2025-12-22T10:41:24.309" v="415" actId="20577"/>
          <ac:spMkLst>
            <pc:docMk/>
            <pc:sldMk cId="3849463372" sldId="260"/>
            <ac:spMk id="2" creationId="{17A8FF48-9054-D3CB-1B5E-E320092A929D}"/>
          </ac:spMkLst>
        </pc:spChg>
        <pc:spChg chg="mod">
          <ac:chgData name="Vigdis Nygaard" userId="617377ce-5d73-4dbf-87ac-e244b9a3af19" providerId="ADAL" clId="{D6DBCAEF-AE49-444A-809E-45A49CC11AA0}" dt="2025-12-22T14:26:30.774" v="552" actId="20577"/>
          <ac:spMkLst>
            <pc:docMk/>
            <pc:sldMk cId="3849463372" sldId="260"/>
            <ac:spMk id="3" creationId="{8E1210C7-3946-CF93-501A-7635E0CD22BE}"/>
          </ac:spMkLst>
        </pc:spChg>
        <pc:spChg chg="del">
          <ac:chgData name="Vigdis Nygaard" userId="617377ce-5d73-4dbf-87ac-e244b9a3af19" providerId="ADAL" clId="{D6DBCAEF-AE49-444A-809E-45A49CC11AA0}" dt="2025-12-22T10:41:04.892" v="374"/>
          <ac:spMkLst>
            <pc:docMk/>
            <pc:sldMk cId="3849463372" sldId="260"/>
            <ac:spMk id="4" creationId="{2B1932D0-2F7A-154B-520B-5B506DE8704D}"/>
          </ac:spMkLst>
        </pc:spChg>
        <pc:picChg chg="add mod">
          <ac:chgData name="Vigdis Nygaard" userId="617377ce-5d73-4dbf-87ac-e244b9a3af19" providerId="ADAL" clId="{D6DBCAEF-AE49-444A-809E-45A49CC11AA0}" dt="2025-12-22T10:41:04.892" v="374"/>
          <ac:picMkLst>
            <pc:docMk/>
            <pc:sldMk cId="3849463372" sldId="260"/>
            <ac:picMk id="5" creationId="{EEF078F5-7CFA-ADEF-0963-317A9A858A97}"/>
          </ac:picMkLst>
        </pc:picChg>
      </pc:sldChg>
      <pc:sldChg chg="addSp delSp modSp new mod">
        <pc:chgData name="Vigdis Nygaard" userId="617377ce-5d73-4dbf-87ac-e244b9a3af19" providerId="ADAL" clId="{D6DBCAEF-AE49-444A-809E-45A49CC11AA0}" dt="2025-12-23T10:04:10.659" v="891" actId="6549"/>
        <pc:sldMkLst>
          <pc:docMk/>
          <pc:sldMk cId="946845643" sldId="261"/>
        </pc:sldMkLst>
        <pc:spChg chg="mod">
          <ac:chgData name="Vigdis Nygaard" userId="617377ce-5d73-4dbf-87ac-e244b9a3af19" providerId="ADAL" clId="{D6DBCAEF-AE49-444A-809E-45A49CC11AA0}" dt="2025-12-22T17:53:15.319" v="852" actId="20577"/>
          <ac:spMkLst>
            <pc:docMk/>
            <pc:sldMk cId="946845643" sldId="261"/>
            <ac:spMk id="2" creationId="{14795665-6820-381F-C86C-A364DBAB6D3E}"/>
          </ac:spMkLst>
        </pc:spChg>
        <pc:spChg chg="del">
          <ac:chgData name="Vigdis Nygaard" userId="617377ce-5d73-4dbf-87ac-e244b9a3af19" providerId="ADAL" clId="{D6DBCAEF-AE49-444A-809E-45A49CC11AA0}" dt="2025-12-22T17:52:52.717" v="823"/>
          <ac:spMkLst>
            <pc:docMk/>
            <pc:sldMk cId="946845643" sldId="261"/>
            <ac:spMk id="3" creationId="{708F0E06-9B68-E839-85DB-300D500D17B8}"/>
          </ac:spMkLst>
        </pc:spChg>
        <pc:spChg chg="mod">
          <ac:chgData name="Vigdis Nygaard" userId="617377ce-5d73-4dbf-87ac-e244b9a3af19" providerId="ADAL" clId="{D6DBCAEF-AE49-444A-809E-45A49CC11AA0}" dt="2025-12-23T10:04:10.659" v="891" actId="6549"/>
          <ac:spMkLst>
            <pc:docMk/>
            <pc:sldMk cId="946845643" sldId="261"/>
            <ac:spMk id="4" creationId="{2D9C4CBD-DB3F-3113-B89E-037A471DC9B6}"/>
          </ac:spMkLst>
        </pc:spChg>
        <pc:picChg chg="add mod">
          <ac:chgData name="Vigdis Nygaard" userId="617377ce-5d73-4dbf-87ac-e244b9a3af19" providerId="ADAL" clId="{D6DBCAEF-AE49-444A-809E-45A49CC11AA0}" dt="2025-12-22T17:52:52.717" v="823"/>
          <ac:picMkLst>
            <pc:docMk/>
            <pc:sldMk cId="946845643" sldId="261"/>
            <ac:picMk id="5" creationId="{CFF99E63-65C8-38DE-3AEE-69BCD230E50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38B12-8216-FBF1-19BA-B21BCD6477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A5774B-0CDD-58A1-61D9-F52AA93EB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61AF4B-4463-0869-38D7-ABC33E401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BDAE2-2C57-430A-B40A-F57601BF6FF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9BBCC4-9E75-F03B-C017-6FEC5CEB1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5383F-D0A7-832C-46F2-D6279FAD4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BAAFD-A050-4544-AE0A-2078AF630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14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7126F-7E43-BD09-4D18-23047C4C4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8E168C-1ED8-BCFD-D393-CC5350FB2A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0B9A3-881F-B5BA-27DC-8E3E8FFF9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BDAE2-2C57-430A-B40A-F57601BF6FF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4EA99-5C57-05AE-9A1A-613859D45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8F5FF1-7110-9E3C-B320-0ADD1582D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BAAFD-A050-4544-AE0A-2078AF630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67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E53DB9-035B-82DF-193B-22A91B3FC0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7E6587-0D74-9E47-AE53-0458DB78E2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2CA75-53C0-DC49-ACFF-73C312438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BDAE2-2C57-430A-B40A-F57601BF6FF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CABCD-CAD7-FC9C-17BF-C7901FB29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71583-B93C-2B31-1255-F44801FA3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BAAFD-A050-4544-AE0A-2078AF630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57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06B4E-6FF9-95F5-A4C4-9639DE3C2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C1547-D000-7FE5-9F1C-8B02CA5707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1381F-F5FE-BC2D-C981-45204BD7D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BDAE2-2C57-430A-B40A-F57601BF6FF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C4A7F-785E-EF82-11D8-EFB1FEF60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D0EBD-A556-03B4-49E0-37B3145E8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BAAFD-A050-4544-AE0A-2078AF630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423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00557-C0A4-6356-7D41-4A085688D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16A2B-8701-2CF8-D06E-1A5AF3400C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485153-2590-B4DB-7858-19A361C88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BDAE2-2C57-430A-B40A-F57601BF6FF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965C-5D24-EF46-833D-2A85939D0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0D5AA6-8E7B-43F9-03D3-D15FF5C10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BAAFD-A050-4544-AE0A-2078AF630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052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2BFC8-D6F6-DA7E-66DE-D5B7240C8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08592-A2BD-25AB-67A5-6208372180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46726B-0DFA-8D94-5DD2-61A5FA68B3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5942EF-4908-FA7B-6441-2158AADC6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BDAE2-2C57-430A-B40A-F57601BF6FF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66CBD6-C6E1-1E66-BBE8-5780A71F4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8F65E8-7BCE-646A-0E84-F17CB500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BAAFD-A050-4544-AE0A-2078AF630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344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8A0C1-AD93-EE23-4AB6-2E4453E0F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C832FA-DC26-CC78-F07D-ABCFE84EBE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6DCD59-61D4-6BA1-C473-8EBBE0176E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9238E2-D339-ED7A-605B-7ABC09FE32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D0FBAF-6D0E-26EE-844A-B00A3B06DF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124C10-49ED-55AD-46DA-0611A0B1F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BDAE2-2C57-430A-B40A-F57601BF6FF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A65BE8-07AF-2F16-7827-5CE9B6C3A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2DB8A8-BEE6-13C1-1079-2DC0BE19C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BAAFD-A050-4544-AE0A-2078AF630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576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B30E1-E078-EC8E-8BA9-4BDF5DDB0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F61F3F-68F1-A2D8-F9C5-E9667012B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BDAE2-2C57-430A-B40A-F57601BF6FF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00DD9D-6B9E-7FC5-1D09-BF347354B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0C22CD-927E-FC0E-6524-A39C3B324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BAAFD-A050-4544-AE0A-2078AF630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813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7B6600-9175-488D-18CD-B8F4507E9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BDAE2-2C57-430A-B40A-F57601BF6FF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98E67C-E954-A922-0CED-DD40A3EAE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695F45-5208-DD94-8B15-FE4B0565C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BAAFD-A050-4544-AE0A-2078AF630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389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EA981-64CC-BCFF-571C-7CCDE393B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D7DCF-689F-284C-4D3E-1ED19F668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AF49B6-E008-220E-A662-F39800D1E7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8E3B84-1B29-169C-23BD-1A14B20B0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BDAE2-2C57-430A-B40A-F57601BF6FF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195D4-6C86-C357-7833-DE4DC7FC2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2BD2B8-D5C6-A511-898D-3A723E3A5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BAAFD-A050-4544-AE0A-2078AF630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896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0D1F5-42DB-4760-8D62-23522EDF2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049778-71E6-113C-42F3-4852AD34A7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F13C27-49CD-AC0F-9506-D94603219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79994E-B5DA-1249-7E7F-D13ADF96B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BDAE2-2C57-430A-B40A-F57601BF6FF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F6198-6463-5D7B-4C12-3126BBE2C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B7E1E0-2638-31B8-498C-7856979A1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BAAFD-A050-4544-AE0A-2078AF630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914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DA69C9-6E38-0653-17E5-E3985B8A9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7675E0-7539-845A-7299-C44DDD573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84BA61-DE82-CA7A-CAF1-DBFF54E13F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3BDAE2-2C57-430A-B40A-F57601BF6FF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F07245-2584-A06A-2D06-089C7DC35D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AAD7D-C72F-6B61-E368-9D86974B63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6BAAFD-A050-4544-AE0A-2078AF630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738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gjeringen.no/no/aktuelt/vil-lofte-frem-samisk-naringsliv-med-nytt-veikart/id3027162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E65ED-0A0C-15D7-21F1-E4B765EDB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Deltakelse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Sápmi Business Arena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21C5D65-6598-8C06-E35C-0B0C5561E57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69688"/>
            <a:ext cx="5181600" cy="346321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C068F0-9C8E-1F61-0D9D-DEEFECA5378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I </a:t>
            </a:r>
            <a:r>
              <a:rPr lang="en-US" dirty="0" err="1"/>
              <a:t>februar</a:t>
            </a:r>
            <a:r>
              <a:rPr lang="en-US" dirty="0"/>
              <a:t> 2024 </a:t>
            </a:r>
            <a:r>
              <a:rPr lang="en-US" dirty="0" err="1"/>
              <a:t>deltok</a:t>
            </a:r>
            <a:r>
              <a:rPr lang="en-US" dirty="0"/>
              <a:t> Vigdis Nygaard, NORCE og Eva Jørgensen, </a:t>
            </a:r>
            <a:r>
              <a:rPr lang="en-US" dirty="0" err="1"/>
              <a:t>UiT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den </a:t>
            </a:r>
            <a:r>
              <a:rPr lang="en-US" dirty="0" err="1"/>
              <a:t>andre</a:t>
            </a:r>
            <a:r>
              <a:rPr lang="en-US" dirty="0"/>
              <a:t> </a:t>
            </a:r>
            <a:r>
              <a:rPr lang="en-US" dirty="0" err="1"/>
              <a:t>samiske</a:t>
            </a:r>
            <a:r>
              <a:rPr lang="en-US" dirty="0"/>
              <a:t> </a:t>
            </a:r>
            <a:r>
              <a:rPr lang="en-US" dirty="0" err="1"/>
              <a:t>næringskonferansen</a:t>
            </a:r>
            <a:r>
              <a:rPr lang="en-US" dirty="0"/>
              <a:t> i Kautokeino</a:t>
            </a:r>
          </a:p>
          <a:p>
            <a:r>
              <a:rPr lang="en-US" dirty="0"/>
              <a:t>Mange </a:t>
            </a:r>
            <a:r>
              <a:rPr lang="en-US" dirty="0" err="1"/>
              <a:t>spennende</a:t>
            </a:r>
            <a:r>
              <a:rPr lang="en-US" dirty="0"/>
              <a:t> </a:t>
            </a:r>
            <a:r>
              <a:rPr lang="en-US" dirty="0" err="1"/>
              <a:t>innlegg</a:t>
            </a:r>
            <a:r>
              <a:rPr lang="en-US" dirty="0"/>
              <a:t> og </a:t>
            </a:r>
            <a:r>
              <a:rPr lang="en-US" dirty="0" err="1"/>
              <a:t>debatter</a:t>
            </a:r>
            <a:endParaRPr lang="en-US" dirty="0"/>
          </a:p>
          <a:p>
            <a:r>
              <a:rPr lang="en-US" dirty="0" err="1"/>
              <a:t>Møte</a:t>
            </a:r>
            <a:r>
              <a:rPr lang="en-US" dirty="0"/>
              <a:t> med </a:t>
            </a:r>
            <a:r>
              <a:rPr lang="en-US" dirty="0" err="1"/>
              <a:t>samiske</a:t>
            </a:r>
            <a:r>
              <a:rPr lang="en-US" dirty="0"/>
              <a:t> </a:t>
            </a:r>
            <a:r>
              <a:rPr lang="en-US" dirty="0" err="1"/>
              <a:t>entreprenører</a:t>
            </a:r>
            <a:endParaRPr lang="en-US" dirty="0"/>
          </a:p>
          <a:p>
            <a:r>
              <a:rPr lang="en-US" dirty="0"/>
              <a:t>God mat og </a:t>
            </a:r>
            <a:r>
              <a:rPr lang="en-US" dirty="0" err="1"/>
              <a:t>kulturinnslag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8392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95665-6820-381F-C86C-A364DBAB6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Veikart</a:t>
            </a:r>
            <a:r>
              <a:rPr lang="en-US" dirty="0"/>
              <a:t> for </a:t>
            </a:r>
            <a:r>
              <a:rPr lang="en-US" dirty="0" err="1"/>
              <a:t>samisk</a:t>
            </a:r>
            <a:r>
              <a:rPr lang="en-US" dirty="0"/>
              <a:t> </a:t>
            </a:r>
            <a:r>
              <a:rPr lang="en-US" dirty="0" err="1"/>
              <a:t>næringsliv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F99E63-65C8-38DE-3AEE-69BCD230E50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81033" y="1825625"/>
            <a:ext cx="2895934" cy="435133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9C4CBD-DB3F-3113-B89E-037A471DC9B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 err="1"/>
              <a:t>Næringsminister</a:t>
            </a:r>
            <a:r>
              <a:rPr lang="en-US" dirty="0"/>
              <a:t> </a:t>
            </a:r>
            <a:r>
              <a:rPr lang="en-US" dirty="0" err="1"/>
              <a:t>Veste</a:t>
            </a:r>
            <a:r>
              <a:rPr lang="en-US" dirty="0"/>
              <a:t> </a:t>
            </a:r>
            <a:r>
              <a:rPr lang="en-US" dirty="0" err="1"/>
              <a:t>landserte</a:t>
            </a:r>
            <a:r>
              <a:rPr lang="en-US" dirty="0"/>
              <a:t> </a:t>
            </a:r>
            <a:r>
              <a:rPr lang="en-US" dirty="0" err="1"/>
              <a:t>ideen</a:t>
            </a:r>
            <a:r>
              <a:rPr lang="en-US" dirty="0"/>
              <a:t> om å </a:t>
            </a:r>
            <a:r>
              <a:rPr lang="en-US" dirty="0" err="1"/>
              <a:t>igangsette</a:t>
            </a:r>
            <a:r>
              <a:rPr lang="en-US" dirty="0"/>
              <a:t> </a:t>
            </a:r>
            <a:r>
              <a:rPr lang="en-US" dirty="0" err="1"/>
              <a:t>arbeidet</a:t>
            </a:r>
            <a:r>
              <a:rPr lang="en-US" dirty="0"/>
              <a:t> med et </a:t>
            </a:r>
            <a:r>
              <a:rPr lang="en-US" dirty="0" err="1"/>
              <a:t>veikart</a:t>
            </a:r>
            <a:r>
              <a:rPr lang="en-US" dirty="0"/>
              <a:t> for </a:t>
            </a:r>
            <a:r>
              <a:rPr lang="en-US" dirty="0" err="1"/>
              <a:t>samisk</a:t>
            </a:r>
            <a:r>
              <a:rPr lang="en-US" dirty="0"/>
              <a:t> </a:t>
            </a:r>
            <a:r>
              <a:rPr lang="en-US" dirty="0" err="1"/>
              <a:t>næringsliv</a:t>
            </a:r>
            <a:endParaRPr lang="en-US" dirty="0"/>
          </a:p>
          <a:p>
            <a:r>
              <a:rPr lang="en-US" dirty="0">
                <a:hlinkClick r:id="rId3"/>
              </a:rPr>
              <a:t>Lenke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845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EDB0D-B68C-73C0-4CAF-9F5F259E8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Nettverksbygging</a:t>
            </a:r>
            <a:r>
              <a:rPr lang="en-US" dirty="0"/>
              <a:t> med </a:t>
            </a:r>
            <a:r>
              <a:rPr lang="en-US" dirty="0" err="1"/>
              <a:t>finske</a:t>
            </a:r>
            <a:r>
              <a:rPr lang="en-US" dirty="0"/>
              <a:t> </a:t>
            </a:r>
            <a:r>
              <a:rPr lang="en-US" dirty="0" err="1"/>
              <a:t>forskere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8EC73-47CF-41BB-D62C-2DB2AB5573C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Vi </a:t>
            </a:r>
            <a:r>
              <a:rPr lang="en-US" dirty="0" err="1"/>
              <a:t>inviterte</a:t>
            </a:r>
            <a:r>
              <a:rPr lang="en-US" dirty="0"/>
              <a:t> to </a:t>
            </a:r>
            <a:r>
              <a:rPr lang="en-US" dirty="0" err="1"/>
              <a:t>finske</a:t>
            </a:r>
            <a:r>
              <a:rPr lang="en-US" dirty="0"/>
              <a:t> </a:t>
            </a:r>
            <a:r>
              <a:rPr lang="en-US" dirty="0" err="1"/>
              <a:t>forskere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Oulo</a:t>
            </a:r>
            <a:r>
              <a:rPr lang="en-US" dirty="0"/>
              <a:t> Universitet, Kerttu </a:t>
            </a:r>
            <a:r>
              <a:rPr lang="en-US" dirty="0" err="1"/>
              <a:t>Saalasti</a:t>
            </a:r>
            <a:r>
              <a:rPr lang="en-US" dirty="0"/>
              <a:t> Institute</a:t>
            </a:r>
          </a:p>
          <a:p>
            <a:pPr lvl="1"/>
            <a:r>
              <a:rPr lang="en-US" dirty="0"/>
              <a:t>Professor Matti Muhos, </a:t>
            </a:r>
          </a:p>
          <a:p>
            <a:pPr lvl="1"/>
            <a:r>
              <a:rPr lang="en-US" dirty="0" err="1"/>
              <a:t>Forskningsdirektør</a:t>
            </a:r>
            <a:r>
              <a:rPr lang="en-US" dirty="0"/>
              <a:t> Martti Saarela </a:t>
            </a:r>
          </a:p>
          <a:p>
            <a:pPr marL="0" indent="0">
              <a:buNone/>
            </a:pPr>
            <a:r>
              <a:rPr lang="en-US" dirty="0"/>
              <a:t>Under </a:t>
            </a:r>
            <a:r>
              <a:rPr lang="en-US" dirty="0" err="1"/>
              <a:t>konferansen</a:t>
            </a:r>
            <a:r>
              <a:rPr lang="en-US" dirty="0"/>
              <a:t> </a:t>
            </a:r>
            <a:r>
              <a:rPr lang="en-US" dirty="0" err="1"/>
              <a:t>haddde</a:t>
            </a:r>
            <a:r>
              <a:rPr lang="en-US" dirty="0"/>
              <a:t> vi </a:t>
            </a:r>
            <a:r>
              <a:rPr lang="en-US" dirty="0" err="1"/>
              <a:t>egne</a:t>
            </a:r>
            <a:r>
              <a:rPr lang="en-US" dirty="0"/>
              <a:t> </a:t>
            </a:r>
            <a:r>
              <a:rPr lang="en-US" dirty="0" err="1"/>
              <a:t>møter</a:t>
            </a:r>
            <a:r>
              <a:rPr lang="en-US" dirty="0"/>
              <a:t> for å </a:t>
            </a:r>
            <a:r>
              <a:rPr lang="en-US" dirty="0" err="1"/>
              <a:t>planlegge</a:t>
            </a:r>
            <a:r>
              <a:rPr lang="en-US" dirty="0"/>
              <a:t> </a:t>
            </a:r>
            <a:r>
              <a:rPr lang="en-US" dirty="0" err="1"/>
              <a:t>videre</a:t>
            </a:r>
            <a:r>
              <a:rPr lang="en-US" dirty="0"/>
              <a:t> </a:t>
            </a:r>
            <a:r>
              <a:rPr lang="en-US" dirty="0" err="1"/>
              <a:t>samarbeid</a:t>
            </a:r>
            <a:r>
              <a:rPr lang="en-US" dirty="0"/>
              <a:t> </a:t>
            </a:r>
          </a:p>
          <a:p>
            <a:pPr lvl="1"/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D6BED0-5749-75CC-F1EF-4006CFCA4F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48182" y="2035163"/>
            <a:ext cx="5029636" cy="393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720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8FF48-9054-D3CB-1B5E-E320092A9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Sametingets</a:t>
            </a:r>
            <a:r>
              <a:rPr lang="en-US" dirty="0"/>
              <a:t> </a:t>
            </a:r>
            <a:r>
              <a:rPr lang="en-US" dirty="0" err="1"/>
              <a:t>næringsavdeling</a:t>
            </a:r>
            <a:r>
              <a:rPr lang="en-US" dirty="0"/>
              <a:t> </a:t>
            </a:r>
            <a:r>
              <a:rPr lang="en-US" dirty="0" err="1"/>
              <a:t>stilte</a:t>
            </a:r>
            <a:r>
              <a:rPr lang="en-US" dirty="0"/>
              <a:t> </a:t>
            </a:r>
            <a:r>
              <a:rPr lang="en-US" dirty="0" err="1"/>
              <a:t>sterkt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210C7-3946-CF93-501A-7635E0CD22B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Anders Linga og Elle-Risten Wigelius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venstre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F078F5-7CFA-ADEF-0963-317A9A858A9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77046"/>
            <a:ext cx="5181600" cy="344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4633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fa80f2c8-b5cb-477e-9006-26fee960afe9}" enabled="1" method="Privileged" siteId="{70a6eba4-9671-45d2-b83e-432e06502242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103</Words>
  <Application>Microsoft Office PowerPoint</Application>
  <PresentationFormat>Widescreen</PresentationFormat>
  <Paragraphs>16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Aptos</vt:lpstr>
      <vt:lpstr>Aptos Display</vt:lpstr>
      <vt:lpstr>Arial</vt:lpstr>
      <vt:lpstr>Office Theme</vt:lpstr>
      <vt:lpstr>Deltakelse på Sápmi Business Arena</vt:lpstr>
      <vt:lpstr>Veikart for samisk næringsliv</vt:lpstr>
      <vt:lpstr>Nettverksbygging med finske forskere</vt:lpstr>
      <vt:lpstr>Sametingets næringsavdeling stilte sterkt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Vigdis Nygaard</dc:creator>
  <cp:lastModifiedBy>Vigdis Nygaard</cp:lastModifiedBy>
  <cp:revision>1</cp:revision>
  <dcterms:created xsi:type="dcterms:W3CDTF">2025-12-22T10:29:15Z</dcterms:created>
  <dcterms:modified xsi:type="dcterms:W3CDTF">2025-12-23T10:15:34Z</dcterms:modified>
</cp:coreProperties>
</file>