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5C464C-5456-490F-AC80-1BB8E19FCA52}" v="50" dt="2025-12-28T10:54:01.3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54" d="100"/>
          <a:sy n="54" d="100"/>
        </p:scale>
        <p:origin x="391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gdis Nygaard" userId="617377ce-5d73-4dbf-87ac-e244b9a3af19" providerId="ADAL" clId="{085C464C-5456-490F-AC80-1BB8E19FCA52}"/>
    <pc:docChg chg="custSel addSld modSld sldOrd">
      <pc:chgData name="Vigdis Nygaard" userId="617377ce-5d73-4dbf-87ac-e244b9a3af19" providerId="ADAL" clId="{085C464C-5456-490F-AC80-1BB8E19FCA52}" dt="2025-12-28T10:54:01.380" v="314" actId="20577"/>
      <pc:docMkLst>
        <pc:docMk/>
      </pc:docMkLst>
      <pc:sldChg chg="addSp modSp mod setBg addAnim modAnim">
        <pc:chgData name="Vigdis Nygaard" userId="617377ce-5d73-4dbf-87ac-e244b9a3af19" providerId="ADAL" clId="{085C464C-5456-490F-AC80-1BB8E19FCA52}" dt="2025-12-28T10:54:01.380" v="314" actId="20577"/>
        <pc:sldMkLst>
          <pc:docMk/>
          <pc:sldMk cId="44643841" sldId="256"/>
        </pc:sldMkLst>
        <pc:spChg chg="mod">
          <ac:chgData name="Vigdis Nygaard" userId="617377ce-5d73-4dbf-87ac-e244b9a3af19" providerId="ADAL" clId="{085C464C-5456-490F-AC80-1BB8E19FCA52}" dt="2025-12-28T10:18:59.401" v="312" actId="20577"/>
          <ac:spMkLst>
            <pc:docMk/>
            <pc:sldMk cId="44643841" sldId="256"/>
            <ac:spMk id="2" creationId="{BB25A81D-C185-AE21-ADAF-414E24BC089B}"/>
          </ac:spMkLst>
        </pc:spChg>
        <pc:spChg chg="mod">
          <ac:chgData name="Vigdis Nygaard" userId="617377ce-5d73-4dbf-87ac-e244b9a3af19" providerId="ADAL" clId="{085C464C-5456-490F-AC80-1BB8E19FCA52}" dt="2025-12-28T10:54:01.380" v="314" actId="20577"/>
          <ac:spMkLst>
            <pc:docMk/>
            <pc:sldMk cId="44643841" sldId="256"/>
            <ac:spMk id="3" creationId="{1413C070-EA35-8600-FAAB-1E7DC65BAFA5}"/>
          </ac:spMkLst>
        </pc:spChg>
        <pc:spChg chg="add">
          <ac:chgData name="Vigdis Nygaard" userId="617377ce-5d73-4dbf-87ac-e244b9a3af19" providerId="ADAL" clId="{085C464C-5456-490F-AC80-1BB8E19FCA52}" dt="2025-12-28T10:18:16.579" v="266" actId="26606"/>
          <ac:spMkLst>
            <pc:docMk/>
            <pc:sldMk cId="44643841" sldId="256"/>
            <ac:spMk id="9" creationId="{06DA9DF9-31F7-4056-B42E-878CC92417B8}"/>
          </ac:spMkLst>
        </pc:spChg>
        <pc:picChg chg="add mod">
          <ac:chgData name="Vigdis Nygaard" userId="617377ce-5d73-4dbf-87ac-e244b9a3af19" providerId="ADAL" clId="{085C464C-5456-490F-AC80-1BB8E19FCA52}" dt="2025-12-28T10:18:16.579" v="266" actId="26606"/>
          <ac:picMkLst>
            <pc:docMk/>
            <pc:sldMk cId="44643841" sldId="256"/>
            <ac:picMk id="4" creationId="{3F0E090F-11EB-0BC0-2BB5-CCD7E7E22D9A}"/>
          </ac:picMkLst>
        </pc:picChg>
      </pc:sldChg>
      <pc:sldChg chg="addSp delSp modSp mod">
        <pc:chgData name="Vigdis Nygaard" userId="617377ce-5d73-4dbf-87ac-e244b9a3af19" providerId="ADAL" clId="{085C464C-5456-490F-AC80-1BB8E19FCA52}" dt="2025-12-28T10:07:58.889" v="6" actId="1076"/>
        <pc:sldMkLst>
          <pc:docMk/>
          <pc:sldMk cId="4266432871" sldId="257"/>
        </pc:sldMkLst>
        <pc:spChg chg="del">
          <ac:chgData name="Vigdis Nygaard" userId="617377ce-5d73-4dbf-87ac-e244b9a3af19" providerId="ADAL" clId="{085C464C-5456-490F-AC80-1BB8E19FCA52}" dt="2025-12-28T10:07:43.396" v="1"/>
          <ac:spMkLst>
            <pc:docMk/>
            <pc:sldMk cId="4266432871" sldId="257"/>
            <ac:spMk id="3" creationId="{6591079B-218C-C08E-ACA9-87B32098E65A}"/>
          </ac:spMkLst>
        </pc:spChg>
        <pc:picChg chg="add">
          <ac:chgData name="Vigdis Nygaard" userId="617377ce-5d73-4dbf-87ac-e244b9a3af19" providerId="ADAL" clId="{085C464C-5456-490F-AC80-1BB8E19FCA52}" dt="2025-12-28T10:07:30.123" v="0"/>
          <ac:picMkLst>
            <pc:docMk/>
            <pc:sldMk cId="4266432871" sldId="257"/>
            <ac:picMk id="4" creationId="{51684366-8801-072A-1463-A436A52F3D72}"/>
          </ac:picMkLst>
        </pc:picChg>
        <pc:picChg chg="add mod">
          <ac:chgData name="Vigdis Nygaard" userId="617377ce-5d73-4dbf-87ac-e244b9a3af19" providerId="ADAL" clId="{085C464C-5456-490F-AC80-1BB8E19FCA52}" dt="2025-12-28T10:07:58.889" v="6" actId="1076"/>
          <ac:picMkLst>
            <pc:docMk/>
            <pc:sldMk cId="4266432871" sldId="257"/>
            <ac:picMk id="5" creationId="{CD756A1C-B3F8-1CE1-A8E0-2CE154A0FC50}"/>
          </ac:picMkLst>
        </pc:picChg>
      </pc:sldChg>
      <pc:sldChg chg="addSp delSp modSp mod">
        <pc:chgData name="Vigdis Nygaard" userId="617377ce-5d73-4dbf-87ac-e244b9a3af19" providerId="ADAL" clId="{085C464C-5456-490F-AC80-1BB8E19FCA52}" dt="2025-12-28T10:15:49.480" v="264" actId="20577"/>
        <pc:sldMkLst>
          <pc:docMk/>
          <pc:sldMk cId="3770865058" sldId="258"/>
        </pc:sldMkLst>
        <pc:spChg chg="mod">
          <ac:chgData name="Vigdis Nygaard" userId="617377ce-5d73-4dbf-87ac-e244b9a3af19" providerId="ADAL" clId="{085C464C-5456-490F-AC80-1BB8E19FCA52}" dt="2025-12-28T10:09:17.989" v="125" actId="20577"/>
          <ac:spMkLst>
            <pc:docMk/>
            <pc:sldMk cId="3770865058" sldId="258"/>
            <ac:spMk id="2" creationId="{F9D95E1A-BE1E-0EDD-585F-685735A3411C}"/>
          </ac:spMkLst>
        </pc:spChg>
        <pc:spChg chg="mod">
          <ac:chgData name="Vigdis Nygaard" userId="617377ce-5d73-4dbf-87ac-e244b9a3af19" providerId="ADAL" clId="{085C464C-5456-490F-AC80-1BB8E19FCA52}" dt="2025-12-28T10:15:49.480" v="264" actId="20577"/>
          <ac:spMkLst>
            <pc:docMk/>
            <pc:sldMk cId="3770865058" sldId="258"/>
            <ac:spMk id="3" creationId="{453357F0-DB8D-3C58-8943-44450BC19996}"/>
          </ac:spMkLst>
        </pc:spChg>
        <pc:spChg chg="del">
          <ac:chgData name="Vigdis Nygaard" userId="617377ce-5d73-4dbf-87ac-e244b9a3af19" providerId="ADAL" clId="{085C464C-5456-490F-AC80-1BB8E19FCA52}" dt="2025-12-28T10:09:56.759" v="126"/>
          <ac:spMkLst>
            <pc:docMk/>
            <pc:sldMk cId="3770865058" sldId="258"/>
            <ac:spMk id="4" creationId="{582E66D7-1468-EE99-88D7-FF6DAB646644}"/>
          </ac:spMkLst>
        </pc:spChg>
        <pc:picChg chg="add mod">
          <ac:chgData name="Vigdis Nygaard" userId="617377ce-5d73-4dbf-87ac-e244b9a3af19" providerId="ADAL" clId="{085C464C-5456-490F-AC80-1BB8E19FCA52}" dt="2025-12-28T10:09:56.759" v="126"/>
          <ac:picMkLst>
            <pc:docMk/>
            <pc:sldMk cId="3770865058" sldId="258"/>
            <ac:picMk id="5" creationId="{E8E87942-07BB-18AE-EA5B-0F39C1D20003}"/>
          </ac:picMkLst>
        </pc:picChg>
      </pc:sldChg>
      <pc:sldChg chg="addSp modSp new mod ord">
        <pc:chgData name="Vigdis Nygaard" userId="617377ce-5d73-4dbf-87ac-e244b9a3af19" providerId="ADAL" clId="{085C464C-5456-490F-AC80-1BB8E19FCA52}" dt="2025-12-28T10:12:52.147" v="137"/>
        <pc:sldMkLst>
          <pc:docMk/>
          <pc:sldMk cId="3911992061" sldId="259"/>
        </pc:sldMkLst>
        <pc:picChg chg="add mod modCrop">
          <ac:chgData name="Vigdis Nygaard" userId="617377ce-5d73-4dbf-87ac-e244b9a3af19" providerId="ADAL" clId="{085C464C-5456-490F-AC80-1BB8E19FCA52}" dt="2025-12-28T10:12:31.457" v="135" actId="14100"/>
          <ac:picMkLst>
            <pc:docMk/>
            <pc:sldMk cId="3911992061" sldId="259"/>
            <ac:picMk id="3" creationId="{0FAB7123-C805-BB7C-529C-B1426D1C13E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B7805-4B7D-1BB5-87D8-993D2AA82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DBE8DB-9446-1117-E51C-B9F3BBD7B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BAEA3-189D-D425-5C66-BAF3474E8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8ED9-4A75-406A-AEA2-48E7EF9FA57B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5FCEF-C2ED-5471-F844-9E49D078E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DD24C-988A-DD1E-32DC-D4C2C7838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FE3B-C33D-48A2-B97E-EF912D28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54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0F630-6DAF-1E61-F6A6-F149CA0D7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19DE81-61BB-2F71-C8D2-271F278BF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6BDD5-3A72-B844-1A24-85D7A4C0C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8ED9-4A75-406A-AEA2-48E7EF9FA57B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7C1C1-DDB9-3ECB-FC64-6C744C951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D28B2-4CDA-91CB-BEF6-8E780835B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FE3B-C33D-48A2-B97E-EF912D28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8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40CF90-D448-E4BA-2BDD-BB8102D927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EF5CC-288B-C4E0-6E5C-BB59C7437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0D995-403E-2C3E-5F4D-ADB8135DE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8ED9-4A75-406A-AEA2-48E7EF9FA57B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37A31-5E25-F009-72F2-B4914DA6F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5F0E1-364B-6424-C460-B7CB9C84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FE3B-C33D-48A2-B97E-EF912D28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2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96487-C8FB-B42D-55E9-4F92359D8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FE13B-1CC6-4B43-7BE5-5EE66E07A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A49FB-D5AB-3C0D-4E28-4BF95D335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8ED9-4A75-406A-AEA2-48E7EF9FA57B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C8DD1-F227-53C4-429F-56D382F8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57C24-A9A8-F77A-FDDE-400E0DAB9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FE3B-C33D-48A2-B97E-EF912D28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7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88EC5-DC6A-57B7-1229-E897A6A07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82114-D522-DA08-15A1-4DC61F1ED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431F1-F719-CA51-33F1-C8EDEA3A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8ED9-4A75-406A-AEA2-48E7EF9FA57B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509D-AB05-611F-E02C-F92D3D971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1D131-2551-81BD-5E3E-0A6AE590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FE3B-C33D-48A2-B97E-EF912D28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2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2B196-B1B1-8A71-336B-4719AC357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55B20-5740-ED0F-0218-044C2AC49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8FF9C9-5B2A-63C5-A85E-43E170F69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3C6D9-D113-DCB8-7EF2-8B8617965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8ED9-4A75-406A-AEA2-48E7EF9FA57B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50227-74B3-86E5-B9E3-08D6E3A4A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9465B-8ABF-1D5C-0D70-CE3B5936B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FE3B-C33D-48A2-B97E-EF912D28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7902F-35D2-22FE-8AFB-A1B20A2B4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5B63C-D61F-66E6-F3D7-B259945C3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40510-7FCB-8323-4264-09AAE2EAA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25C93A-EF4F-F40D-8BD2-61B6558818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8F41AC-F8CE-BC5B-5CC5-3F720464B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999899-72CA-9C14-7836-3F919DD72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8ED9-4A75-406A-AEA2-48E7EF9FA57B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54BB12-7A5E-AE41-FB86-FC627CE8E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F31B45-93A0-B144-DA9F-E27FE26F4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FE3B-C33D-48A2-B97E-EF912D28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2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CB905-5D40-6548-95A4-1C7841E14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77DB1A-BABC-C951-0E3C-1C6395647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8ED9-4A75-406A-AEA2-48E7EF9FA57B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DF746E-2B4E-8650-0F28-14F0A5A4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8152D-0468-2D8A-8490-76F6FF789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FE3B-C33D-48A2-B97E-EF912D28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2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900254-992E-E4F9-A142-4D8613C30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8ED9-4A75-406A-AEA2-48E7EF9FA57B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8CC223-DC62-BAC3-8109-579AB7E0D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FE955-3A7F-7974-10CE-0C54DF4C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FE3B-C33D-48A2-B97E-EF912D28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8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92CE3-EBA5-B887-4A8E-CEFEBEB3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B18D4-8AA6-F080-1C5F-3509F2FC4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B4E1EE-4553-167C-6D58-51FF403F4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9010E-5429-C7C4-23CF-07ED941D9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8ED9-4A75-406A-AEA2-48E7EF9FA57B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66BF1-DDDD-FC9A-9C22-218C8A96F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F091E-8CE1-5F9A-1CE4-AB123099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FE3B-C33D-48A2-B97E-EF912D28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3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BDF69-1EB2-C337-9DD6-50B97FF4C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FCCDC3-AC8E-CA09-DC5A-58AB3FF78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79CC1-2914-1B43-9C04-7CB384A82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581FA-42BD-6AA5-C441-02FD480CD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8ED9-4A75-406A-AEA2-48E7EF9FA57B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6F9D7F-576F-E47F-2D69-776F27249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8D163-E2B0-2913-BBD6-D412A33A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FE3B-C33D-48A2-B97E-EF912D28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4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D4AD89-0A89-591B-9253-2DCBE5165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32B90-518D-5C1B-0EEA-7778B8199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6D12B-C1B4-9FD4-E1DB-C6BBC61695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A68ED9-4A75-406A-AEA2-48E7EF9FA57B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574E3-8AFE-9B46-E49E-D9439A153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2384A-14F9-1EE1-C848-B7A549987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CBFE3B-C33D-48A2-B97E-EF912D28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6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25A81D-C185-AE21-ADAF-414E24BC0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Workshops </a:t>
            </a:r>
            <a:r>
              <a:rPr lang="en-US" sz="4400" dirty="0" err="1"/>
              <a:t>på</a:t>
            </a:r>
            <a:r>
              <a:rPr lang="en-US" sz="4400"/>
              <a:t> Helgeland November 2024</a:t>
            </a:r>
            <a:br>
              <a:rPr lang="en-US" sz="4400"/>
            </a:br>
            <a:endParaRPr lang="en-US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3C070-EA35-8600-FAAB-1E7DC65BA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err="1"/>
              <a:t>Møte</a:t>
            </a:r>
            <a:r>
              <a:rPr lang="en-US" dirty="0"/>
              <a:t> med </a:t>
            </a:r>
            <a:r>
              <a:rPr lang="en-US" dirty="0" err="1"/>
              <a:t>samiske</a:t>
            </a:r>
            <a:r>
              <a:rPr lang="en-US" dirty="0"/>
              <a:t> </a:t>
            </a:r>
            <a:r>
              <a:rPr lang="en-US" dirty="0" err="1"/>
              <a:t>entreprenører</a:t>
            </a:r>
            <a:endParaRPr lang="en-US" dirty="0"/>
          </a:p>
          <a:p>
            <a:pPr algn="l"/>
            <a:r>
              <a:rPr lang="en-US" dirty="0"/>
              <a:t>i</a:t>
            </a:r>
            <a:r>
              <a:rPr lang="en-US"/>
              <a:t> </a:t>
            </a:r>
            <a:r>
              <a:rPr lang="en-US" dirty="0" err="1"/>
              <a:t>Hattfjelldal</a:t>
            </a:r>
            <a:r>
              <a:rPr lang="en-US" dirty="0"/>
              <a:t> og Mo i Rana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0E090F-11EB-0BC0-2BB5-CCD7E7E22D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34" b="11306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46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54737-E4B8-2B59-76B9-9CDFBAEB2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756A1C-B3F8-1CE1-A8E0-2CE154A0F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91324"/>
            <a:ext cx="11156181" cy="627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32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AB7123-C805-BB7C-529C-B1426D1C13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433" t="21587" r="29141" b="6746"/>
          <a:stretch/>
        </p:blipFill>
        <p:spPr>
          <a:xfrm>
            <a:off x="428433" y="-538480"/>
            <a:ext cx="11077772" cy="783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92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95E1A-BE1E-0EDD-585F-685735A3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Forskerens</a:t>
            </a:r>
            <a:r>
              <a:rPr lang="en-US" dirty="0"/>
              <a:t> </a:t>
            </a:r>
            <a:r>
              <a:rPr lang="en-US" dirty="0" err="1"/>
              <a:t>rolle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357F0-DB8D-3C58-8943-44450BC199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Vigdis Nygaard, NORCE var med </a:t>
            </a:r>
            <a:r>
              <a:rPr lang="en-US" dirty="0" err="1"/>
              <a:t>på</a:t>
            </a:r>
            <a:r>
              <a:rPr lang="en-US" dirty="0"/>
              <a:t> de to </a:t>
            </a:r>
            <a:r>
              <a:rPr lang="en-US" dirty="0" err="1"/>
              <a:t>workshopene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“flue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veggen</a:t>
            </a:r>
            <a:r>
              <a:rPr lang="en-US" dirty="0"/>
              <a:t>” for å </a:t>
            </a:r>
            <a:r>
              <a:rPr lang="en-US" dirty="0" err="1"/>
              <a:t>lære</a:t>
            </a:r>
            <a:r>
              <a:rPr lang="en-US" dirty="0"/>
              <a:t> </a:t>
            </a:r>
            <a:r>
              <a:rPr lang="en-US" dirty="0" err="1"/>
              <a:t>mer</a:t>
            </a:r>
            <a:r>
              <a:rPr lang="en-US" dirty="0"/>
              <a:t> om </a:t>
            </a:r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hjelperne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Sapmi </a:t>
            </a:r>
            <a:r>
              <a:rPr lang="en-US" dirty="0" err="1"/>
              <a:t>Næringshage</a:t>
            </a:r>
            <a:r>
              <a:rPr lang="en-US" dirty="0"/>
              <a:t> og Sijti Jarnge jobber mot </a:t>
            </a:r>
            <a:r>
              <a:rPr lang="en-US" dirty="0" err="1"/>
              <a:t>samiske</a:t>
            </a:r>
            <a:r>
              <a:rPr lang="en-US" dirty="0"/>
              <a:t> </a:t>
            </a:r>
            <a:r>
              <a:rPr lang="en-US" dirty="0" err="1"/>
              <a:t>entreprenører</a:t>
            </a:r>
            <a:r>
              <a:rPr lang="en-US" dirty="0"/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E87942-07BB-18AE-EA5B-0F39C1D200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65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a80f2c8-b5cb-477e-9006-26fee960afe9}" enabled="1" method="Privileged" siteId="{70a6eba4-9671-45d2-b83e-432e0650224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52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Workshops på Helgeland November 2024 </vt:lpstr>
      <vt:lpstr>PowerPoint Presentation</vt:lpstr>
      <vt:lpstr>PowerPoint Presentation</vt:lpstr>
      <vt:lpstr>Forskerens rolle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Vigdis Nygaard</dc:creator>
  <cp:lastModifiedBy>Vigdis Nygaard</cp:lastModifiedBy>
  <cp:revision>1</cp:revision>
  <dcterms:created xsi:type="dcterms:W3CDTF">2025-12-28T10:05:30Z</dcterms:created>
  <dcterms:modified xsi:type="dcterms:W3CDTF">2025-12-28T10:54:01Z</dcterms:modified>
</cp:coreProperties>
</file>